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0" r:id="rId5"/>
    <p:sldId id="258" r:id="rId6"/>
    <p:sldId id="264" r:id="rId7"/>
    <p:sldId id="257" r:id="rId8"/>
    <p:sldId id="266" r:id="rId9"/>
    <p:sldId id="262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6F5F-7B3F-4D80-A56C-52F20371DFD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5589-1701-44A8-8C51-74CA526D56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5589-1701-44A8-8C51-74CA526D562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5589-1701-44A8-8C51-74CA526D562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chool_aver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very.dagestanschool.ru/?section_id=1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3752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sz="2400" b="1" dirty="0" smtClean="0"/>
              <a:t>                                       </a:t>
            </a:r>
          </a:p>
          <a:p>
            <a:pPr algn="ctr">
              <a:buNone/>
            </a:pPr>
            <a:r>
              <a:rPr lang="ru-RU" sz="2400" b="1" dirty="0" smtClean="0"/>
              <a:t>                                    </a:t>
            </a:r>
          </a:p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1400" b="1" dirty="0" smtClean="0"/>
              <a:t>РЕСПУБЛИКА ДАГЕСТАН</a:t>
            </a:r>
            <a:endParaRPr lang="ru-RU" sz="1400" dirty="0" smtClean="0"/>
          </a:p>
          <a:p>
            <a:pPr algn="ctr">
              <a:buNone/>
            </a:pPr>
            <a:r>
              <a:rPr lang="ru-RU" sz="1100" b="1" dirty="0" smtClean="0"/>
              <a:t>МУНИЦИПАЛЬНОЕ КАЗЕННОЕ ОБЩЕОБРАЗОВАТЕЛЬНОЕ УЧРЕЖДЕНИЕ </a:t>
            </a:r>
          </a:p>
          <a:p>
            <a:pPr algn="ctr">
              <a:buNone/>
            </a:pPr>
            <a:r>
              <a:rPr lang="ru-RU" sz="1100" b="1" dirty="0" smtClean="0"/>
              <a:t>«АВЕРЬЯНОВСКАЯ СРЕДНЯЯ</a:t>
            </a:r>
          </a:p>
          <a:p>
            <a:pPr algn="ctr">
              <a:buNone/>
            </a:pPr>
            <a:r>
              <a:rPr lang="ru-RU" sz="1100" b="1" dirty="0" smtClean="0"/>
              <a:t> ОБЩЕОБРАЗОВАТЕЛЬНАЯ ШКОЛА»</a:t>
            </a:r>
            <a:r>
              <a:rPr lang="ru-RU" sz="1100" dirty="0" smtClean="0"/>
              <a:t> </a:t>
            </a:r>
            <a:r>
              <a:rPr lang="ru-RU" sz="1100" b="1" dirty="0" smtClean="0"/>
              <a:t>(МКОУ «АВЕРЬЯНОВСКАЯ СОШ»)</a:t>
            </a:r>
            <a:endParaRPr lang="ru-RU" sz="1800" dirty="0" smtClean="0"/>
          </a:p>
          <a:p>
            <a:pPr algn="ctr">
              <a:buNone/>
            </a:pPr>
            <a:r>
              <a:rPr lang="ru-RU" sz="1100" dirty="0" smtClean="0"/>
              <a:t>368814,  ул. Пархоменко, д. 4,  с.Аверьяновка, Кизлярского района,  Республики Дагестан</a:t>
            </a:r>
          </a:p>
          <a:p>
            <a:pPr algn="ctr">
              <a:buNone/>
            </a:pPr>
            <a:r>
              <a:rPr lang="en-US" sz="1100" u="sng" dirty="0" smtClean="0"/>
              <a:t>E</a:t>
            </a:r>
            <a:r>
              <a:rPr lang="ru-RU" sz="1100" u="sng" dirty="0" smtClean="0"/>
              <a:t>-</a:t>
            </a:r>
            <a:r>
              <a:rPr lang="en-US" sz="1100" u="sng" dirty="0" smtClean="0"/>
              <a:t>mail</a:t>
            </a:r>
            <a:r>
              <a:rPr lang="ru-RU" sz="1100" u="sng" dirty="0" smtClean="0"/>
              <a:t>: </a:t>
            </a:r>
            <a:r>
              <a:rPr lang="en-US" sz="1100" dirty="0" smtClean="0">
                <a:hlinkClick r:id="rId2"/>
              </a:rPr>
              <a:t>school</a:t>
            </a:r>
            <a:r>
              <a:rPr lang="ru-RU" sz="1100" dirty="0" smtClean="0">
                <a:hlinkClick r:id="rId2"/>
              </a:rPr>
              <a:t>_</a:t>
            </a:r>
            <a:r>
              <a:rPr lang="en-US" sz="1100" dirty="0" smtClean="0">
                <a:hlinkClick r:id="rId2"/>
              </a:rPr>
              <a:t>aver</a:t>
            </a:r>
            <a:r>
              <a:rPr lang="ru-RU" sz="1100" dirty="0" smtClean="0">
                <a:hlinkClick r:id="rId2"/>
              </a:rPr>
              <a:t>@</a:t>
            </a:r>
            <a:r>
              <a:rPr lang="en-US" sz="1100" dirty="0" smtClean="0">
                <a:hlinkClick r:id="rId2"/>
              </a:rPr>
              <a:t>mail</a:t>
            </a:r>
            <a:r>
              <a:rPr lang="ru-RU" sz="1100" dirty="0" smtClean="0">
                <a:hlinkClick r:id="rId2"/>
              </a:rPr>
              <a:t>.</a:t>
            </a:r>
            <a:r>
              <a:rPr lang="en-US" sz="1100" dirty="0" smtClean="0">
                <a:hlinkClick r:id="rId2"/>
              </a:rPr>
              <a:t>ru</a:t>
            </a:r>
            <a:r>
              <a:rPr lang="ru-RU" sz="1100" u="sng" dirty="0" smtClean="0"/>
              <a:t> ОКПО 86080296, ОГРН 1040501099077, ОКАТО 82227805001, ИНН/КПП 0517000102/  051701001</a:t>
            </a:r>
            <a:endParaRPr lang="ru-RU" sz="11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«Работа образовательной организации по проекту 500+»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698884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риском </a:t>
            </a:r>
            <a:r>
              <a:rPr lang="ru-RU" dirty="0" smtClean="0"/>
              <a:t>учебной </a:t>
            </a:r>
            <a:r>
              <a:rPr lang="ru-RU" dirty="0" err="1" smtClean="0"/>
              <a:t>неуспешности</a:t>
            </a:r>
            <a:endParaRPr lang="ru-RU" dirty="0"/>
          </a:p>
        </p:txBody>
      </p:sp>
      <p:pic>
        <p:nvPicPr>
          <p:cNvPr id="16385" name="Picture 1" descr="C:\Users\max\Desktop\все\2020-2021\2019-2020 уч.год\фото\фото Декада наук\20191225_145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2348079" cy="1761059"/>
          </a:xfrm>
          <a:prstGeom prst="rect">
            <a:avLst/>
          </a:prstGeom>
          <a:noFill/>
        </p:spPr>
      </p:pic>
      <p:pic>
        <p:nvPicPr>
          <p:cNvPr id="16386" name="Picture 2" descr="C:\Users\max\Desktop\все\2020-2021\2019-2020 уч.год\фото\фото Декада наук\20200128_154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376264" cy="1782198"/>
          </a:xfrm>
          <a:prstGeom prst="rect">
            <a:avLst/>
          </a:prstGeom>
          <a:noFill/>
        </p:spPr>
      </p:pic>
      <p:pic>
        <p:nvPicPr>
          <p:cNvPr id="16387" name="Picture 3" descr="C:\Users\max\Desktop\все\2020-2021\2019-2020 уч.год\фото\фото Декада наук\20200130_115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00808"/>
            <a:ext cx="2555776" cy="1916832"/>
          </a:xfrm>
          <a:prstGeom prst="rect">
            <a:avLst/>
          </a:prstGeom>
          <a:noFill/>
        </p:spPr>
      </p:pic>
      <p:pic>
        <p:nvPicPr>
          <p:cNvPr id="16388" name="Picture 4" descr="C:\Users\max\Desktop\все\2020-2021\2019-2020 уч.год\фото\фото Декада наук\IMG-20200129-WA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2651786" cy="2016224"/>
          </a:xfrm>
          <a:prstGeom prst="rect">
            <a:avLst/>
          </a:prstGeom>
          <a:noFill/>
        </p:spPr>
      </p:pic>
      <p:pic>
        <p:nvPicPr>
          <p:cNvPr id="16389" name="Picture 5" descr="C:\Users\max\Desktop\все\2020-2021\2019-2020 уч.год\фото\фото Декада наук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05064"/>
            <a:ext cx="2409931" cy="2016224"/>
          </a:xfrm>
          <a:prstGeom prst="rect">
            <a:avLst/>
          </a:prstGeom>
          <a:noFill/>
        </p:spPr>
      </p:pic>
      <p:pic>
        <p:nvPicPr>
          <p:cNvPr id="16390" name="Picture 6" descr="C:\Users\max\Desktop\все\2020-2021\всякое\2019-2020 уч.год\все\фото\Camera\20191118_1436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736304" cy="20522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35010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Мастер-класс с учителями предметниками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5010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Круглый стол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4290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Применение интерактивной доски на уроках истории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602128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Работа за компьютерами на уроках информатики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609329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Проведение предметных декад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риском </a:t>
            </a:r>
            <a:r>
              <a:rPr lang="ru-RU" dirty="0" smtClean="0"/>
              <a:t>учебной </a:t>
            </a:r>
            <a:r>
              <a:rPr lang="ru-RU" dirty="0" err="1" smtClean="0"/>
              <a:t>неуспешности</a:t>
            </a:r>
            <a:endParaRPr lang="ru-RU" dirty="0"/>
          </a:p>
        </p:txBody>
      </p:sp>
      <p:pic>
        <p:nvPicPr>
          <p:cNvPr id="24578" name="Picture 2" descr="G:\5f6b2d56-a668-43ab-a131-44e61766ea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149080"/>
            <a:ext cx="3076476" cy="2307357"/>
          </a:xfrm>
          <a:prstGeom prst="rect">
            <a:avLst/>
          </a:prstGeom>
          <a:noFill/>
        </p:spPr>
      </p:pic>
      <p:pic>
        <p:nvPicPr>
          <p:cNvPr id="24579" name="Picture 3" descr="G:\fb69ea02-25b9-4b85-aedc-e3b4fe849f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796804" cy="2847603"/>
          </a:xfrm>
          <a:prstGeom prst="rect">
            <a:avLst/>
          </a:prstGeom>
          <a:noFill/>
        </p:spPr>
      </p:pic>
      <p:pic>
        <p:nvPicPr>
          <p:cNvPr id="24580" name="Picture 4" descr="G:\фото\a338beb9-2a01-4e72-8a44-a8f822e3b0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3024336" cy="22682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flipH="1">
            <a:off x="4932039" y="4869160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https</a:t>
            </a:r>
            <a:r>
              <a:rPr lang="ru-RU" u="sng" dirty="0" smtClean="0">
                <a:hlinkClick r:id="rId2"/>
              </a:rPr>
              <a:t>://avery.dagestanschool.ru/?section_id=177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Цель проекта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Повышение </a:t>
            </a:r>
            <a:r>
              <a:rPr lang="ru-RU" b="1" dirty="0" smtClean="0"/>
              <a:t>качества образования </a:t>
            </a:r>
            <a:r>
              <a:rPr lang="ru-RU" dirty="0" smtClean="0"/>
              <a:t>в образовательной организации путем реализации  </a:t>
            </a:r>
            <a:r>
              <a:rPr lang="ru-RU" b="1" dirty="0" smtClean="0"/>
              <a:t>комплекса мер поддержки</a:t>
            </a:r>
            <a:r>
              <a:rPr lang="ru-RU" dirty="0" smtClean="0"/>
              <a:t>, разработанного с учетом </a:t>
            </a:r>
            <a:r>
              <a:rPr lang="ru-RU" b="1" dirty="0" smtClean="0"/>
              <a:t>результатов предварительной комплексной диагностики 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Диагностика направлена на выявление различных </a:t>
            </a:r>
            <a:r>
              <a:rPr lang="ru-RU" b="1" dirty="0" smtClean="0"/>
              <a:t>факторов, </a:t>
            </a:r>
            <a:r>
              <a:rPr lang="ru-RU" dirty="0" smtClean="0"/>
              <a:t>существенным образом </a:t>
            </a:r>
            <a:r>
              <a:rPr lang="ru-RU" b="1" dirty="0" smtClean="0"/>
              <a:t>влияющих </a:t>
            </a:r>
            <a:r>
              <a:rPr lang="ru-RU" dirty="0" smtClean="0"/>
              <a:t>на результаты обучения.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Задачи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Программа развития. </a:t>
            </a:r>
            <a:r>
              <a:rPr lang="ru-RU" dirty="0" smtClean="0"/>
              <a:t>Школа описывает те </a:t>
            </a:r>
            <a:r>
              <a:rPr lang="ru-RU" b="1" dirty="0" smtClean="0"/>
              <a:t>изменения</a:t>
            </a:r>
            <a:r>
              <a:rPr lang="ru-RU" dirty="0" smtClean="0"/>
              <a:t>, которые ей предстоит совершить </a:t>
            </a:r>
            <a:r>
              <a:rPr lang="ru-RU" b="1" dirty="0" smtClean="0"/>
              <a:t>в виде конкретных задач. </a:t>
            </a:r>
            <a:r>
              <a:rPr lang="ru-RU" dirty="0" smtClean="0"/>
              <a:t>Школа так же  указывала  </a:t>
            </a:r>
            <a:r>
              <a:rPr lang="ru-RU" b="1" dirty="0" smtClean="0"/>
              <a:t>критерии решения этих задач</a:t>
            </a:r>
            <a:r>
              <a:rPr lang="ru-RU" dirty="0" smtClean="0"/>
              <a:t>. Куратор призван </a:t>
            </a:r>
            <a:r>
              <a:rPr lang="ru-RU" b="1" dirty="0" smtClean="0"/>
              <a:t>помочь </a:t>
            </a:r>
            <a:r>
              <a:rPr lang="ru-RU" dirty="0" smtClean="0"/>
              <a:t>школе в выборе таких критериев. Программа развития размещена в  личном кабинете ФИС ОКО, сайте школы и согласуется куратором. </a:t>
            </a:r>
          </a:p>
          <a:p>
            <a:r>
              <a:rPr lang="ru-RU" dirty="0" smtClean="0"/>
              <a:t>программа, она указывает  что именно, нужно изменить, чтобы добиться</a:t>
            </a:r>
          </a:p>
          <a:p>
            <a:pPr>
              <a:buNone/>
            </a:pPr>
            <a:r>
              <a:rPr lang="ru-RU" dirty="0" smtClean="0"/>
              <a:t>        желаемых результатов.</a:t>
            </a:r>
          </a:p>
          <a:p>
            <a:pPr lvl="0"/>
            <a:r>
              <a:rPr lang="ru-RU" b="1" dirty="0" smtClean="0"/>
              <a:t>Мониторинг. </a:t>
            </a:r>
            <a:r>
              <a:rPr lang="ru-RU" dirty="0" smtClean="0"/>
              <a:t>Оценка эффективности принимаемых мер в течение их реализации:</a:t>
            </a:r>
          </a:p>
          <a:p>
            <a:pPr lvl="0"/>
            <a:r>
              <a:rPr lang="ru-RU" dirty="0" smtClean="0"/>
              <a:t>мониторинг строится на том, что деятельность по выбранному направлению оставляет «следы»: в виде результатов диагностик, примеров предоставляемой обратной связи, элементов</a:t>
            </a:r>
          </a:p>
          <a:p>
            <a:pPr>
              <a:buNone/>
            </a:pPr>
            <a:r>
              <a:rPr lang="ru-RU" dirty="0" smtClean="0"/>
              <a:t>       разработанного учебного плана, видеозаписей уроков и др.; школа размещает свидетельства, чтобы показать, как движется по своей программе мер и каких добивается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Участники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b="1" dirty="0" smtClean="0"/>
              <a:t>Муниципальный координатор</a:t>
            </a:r>
            <a:r>
              <a:rPr lang="ru-RU" dirty="0" smtClean="0"/>
              <a:t>: участие в разработке мер поддержки ШНОР, мониторинг хода реализации программ развития ШНОР.</a:t>
            </a:r>
            <a:endParaRPr lang="ru-RU" sz="1600" dirty="0" smtClean="0"/>
          </a:p>
          <a:p>
            <a:pPr lvl="1"/>
            <a:r>
              <a:rPr lang="ru-RU" b="1" dirty="0" smtClean="0"/>
              <a:t>Куратор образовательной организации</a:t>
            </a:r>
            <a:r>
              <a:rPr lang="ru-RU" dirty="0" smtClean="0"/>
              <a:t>: консультирование ШНОР при формировании программы развития и дорожной карты по реализации предусмотренного программой развития комплекса мер,</a:t>
            </a:r>
            <a:endParaRPr lang="ru-RU" sz="1600" dirty="0" smtClean="0"/>
          </a:p>
          <a:p>
            <a:pPr>
              <a:buNone/>
            </a:pPr>
            <a:r>
              <a:rPr lang="ru-RU" dirty="0" smtClean="0"/>
              <a:t>        -мониторинг и оценка качества и результативности    принимаемых мер в рамках реализации дорожной карты.</a:t>
            </a:r>
            <a:endParaRPr lang="ru-RU" sz="1800" dirty="0" smtClean="0"/>
          </a:p>
          <a:p>
            <a:pPr lvl="1"/>
            <a:r>
              <a:rPr lang="ru-RU" b="1" dirty="0" smtClean="0"/>
              <a:t>Школа</a:t>
            </a:r>
            <a:r>
              <a:rPr lang="ru-RU" dirty="0" smtClean="0"/>
              <a:t>: формирование и реализация программы развития школы, дорожной карты по реализации предусмотренных мер, формирование </a:t>
            </a:r>
            <a:r>
              <a:rPr lang="ru-RU" dirty="0" err="1" smtClean="0"/>
              <a:t>внутришкольных</a:t>
            </a:r>
            <a:r>
              <a:rPr lang="ru-RU" dirty="0" smtClean="0"/>
              <a:t> механизмов преодоления факторов риска и проблемных зон, включение школьного коллектива в</a:t>
            </a:r>
            <a:endParaRPr lang="ru-RU" sz="1600" dirty="0" smtClean="0"/>
          </a:p>
          <a:p>
            <a:pPr lvl="0">
              <a:buNone/>
            </a:pPr>
            <a:r>
              <a:rPr lang="ru-RU" b="1" dirty="0" smtClean="0"/>
              <a:t>    </a:t>
            </a:r>
            <a:r>
              <a:rPr lang="ru-RU" b="1" dirty="0" smtClean="0"/>
              <a:t>- </a:t>
            </a:r>
            <a:r>
              <a:rPr lang="ru-RU" b="1" dirty="0" smtClean="0"/>
              <a:t>Родители .</a:t>
            </a:r>
            <a:r>
              <a:rPr lang="ru-RU" sz="1800" dirty="0" smtClean="0"/>
              <a:t> </a:t>
            </a:r>
            <a:r>
              <a:rPr lang="ru-RU" sz="2600" dirty="0" smtClean="0"/>
              <a:t>Психологическое сопровождение родителей слабоуспевающего ребенка</a:t>
            </a:r>
          </a:p>
          <a:p>
            <a:pPr lvl="0">
              <a:buNone/>
            </a:pPr>
            <a:r>
              <a:rPr lang="ru-RU" sz="2600" dirty="0" smtClean="0"/>
              <a:t>  Совместная </a:t>
            </a:r>
            <a:r>
              <a:rPr lang="ru-RU" sz="2600" dirty="0" smtClean="0"/>
              <a:t>практическая деятельность слабоуспевающего ребенка и </a:t>
            </a:r>
            <a:r>
              <a:rPr lang="ru-RU" sz="2600" dirty="0" smtClean="0"/>
              <a:t> родителей</a:t>
            </a:r>
            <a:endParaRPr lang="ru-RU" sz="2600" dirty="0" smtClean="0"/>
          </a:p>
          <a:p>
            <a:pPr lvl="0">
              <a:buNone/>
            </a:pPr>
            <a:r>
              <a:rPr lang="ru-RU" sz="2600" dirty="0" smtClean="0"/>
              <a:t>Поддержка родителей слабоуспевающих детей на уровне школы.</a:t>
            </a:r>
          </a:p>
          <a:p>
            <a:pPr lvl="0">
              <a:buNone/>
            </a:pPr>
            <a:r>
              <a:rPr lang="ru-RU" sz="2600" dirty="0" smtClean="0"/>
              <a:t>В числе мероприятий по работе с родителями существенное место занимают </a:t>
            </a:r>
            <a:r>
              <a:rPr lang="ru-RU" sz="2600" dirty="0" smtClean="0"/>
              <a:t>родительские собрания </a:t>
            </a:r>
            <a:r>
              <a:rPr lang="ru-RU" sz="2600" dirty="0" smtClean="0"/>
              <a:t>по проблемам развития, обучения и воспитания.</a:t>
            </a:r>
            <a:endParaRPr lang="ru-RU" sz="2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Школа готовила следующие документы </a:t>
            </a:r>
            <a:br>
              <a:rPr lang="ru-RU" sz="3200" dirty="0" smtClean="0"/>
            </a:br>
            <a:r>
              <a:rPr lang="ru-RU" sz="3200" dirty="0" smtClean="0"/>
              <a:t>по реализации проекта 500+</a:t>
            </a:r>
            <a:endParaRPr lang="ru-RU" sz="3200" dirty="0"/>
          </a:p>
        </p:txBody>
      </p:sp>
      <p:pic>
        <p:nvPicPr>
          <p:cNvPr id="4" name="Содержимое 3" descr="C:\Users\max\Desktop\4 четверть\скан 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1584175" cy="2160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C:\Users\max\Downloads\Антири 00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2120" y="908720"/>
            <a:ext cx="237626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max\Downloads\IMG_0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417646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sz="4000" dirty="0" smtClean="0"/>
              <a:t>Низкий уровень оснащения </a:t>
            </a:r>
            <a:r>
              <a:rPr lang="ru-RU" sz="4000" dirty="0" smtClean="0"/>
              <a:t>школы.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2</a:t>
            </a:r>
            <a:r>
              <a:rPr lang="ru-RU" sz="4000" dirty="0" smtClean="0"/>
              <a:t>. Высокая доля обучающихся с             рисками учебной </a:t>
            </a:r>
            <a:r>
              <a:rPr lang="ru-RU" sz="4000" dirty="0" err="1" smtClean="0"/>
              <a:t>неуспешности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3109"/>
            <a:ext cx="914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Факторы</a:t>
            </a:r>
            <a:r>
              <a:rPr lang="ru-RU" sz="2800" b="1" dirty="0" smtClean="0"/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РИСКИ ШКОЛЫ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Краткое описание мер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29" name="Picture 1" descr="F:\Новая папка\c245e834-8b96-49c6-af33-1095a7874b8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02" y="1678396"/>
            <a:ext cx="3926726" cy="2542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7" y="42930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Капитальный ремонт</a:t>
            </a:r>
          </a:p>
          <a:p>
            <a:r>
              <a:rPr lang="ru-RU" sz="1400" dirty="0" smtClean="0"/>
              <a:t> (замена отопительной системы)</a:t>
            </a:r>
            <a:endParaRPr lang="ru-RU" sz="1400" dirty="0"/>
          </a:p>
        </p:txBody>
      </p:sp>
      <p:pic>
        <p:nvPicPr>
          <p:cNvPr id="22530" name="Picture 2" descr="F:\Новая папка\03925b2d-e1d1-4b19-9dee-5b2cd055a9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3948437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4293096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Капитальный ремонт</a:t>
            </a:r>
          </a:p>
          <a:p>
            <a:r>
              <a:rPr lang="ru-RU" sz="1400" dirty="0" smtClean="0"/>
              <a:t> (замена </a:t>
            </a:r>
            <a:r>
              <a:rPr lang="ru-RU" sz="1400" dirty="0" smtClean="0"/>
              <a:t>полов в спортивном зале)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Краткое описание мер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F:\Новая папка\7fc0bc36-6c87-4982-bffe-a6e9ad65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2592288" cy="34563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508518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Капитальный ремонт</a:t>
            </a:r>
          </a:p>
          <a:p>
            <a:r>
              <a:rPr lang="ru-RU" sz="1400" dirty="0" smtClean="0"/>
              <a:t> (замена полов в </a:t>
            </a:r>
            <a:r>
              <a:rPr lang="ru-RU" sz="1400" dirty="0" smtClean="0"/>
              <a:t>коридоре)</a:t>
            </a:r>
            <a:endParaRPr lang="ru-RU" sz="1400" dirty="0"/>
          </a:p>
        </p:txBody>
      </p:sp>
      <p:pic>
        <p:nvPicPr>
          <p:cNvPr id="11" name="Picture 1" descr="G:\d41d853a-11df-4ca5-aac8-cdd43f411e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4608512" cy="34563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6016" y="508518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Капитальный ремонт</a:t>
            </a:r>
          </a:p>
          <a:p>
            <a:r>
              <a:rPr lang="ru-RU" sz="1400" dirty="0" smtClean="0"/>
              <a:t> (замена полов в коридоре)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Новая папка\0018dd6e-6178-460f-b6d9-cbb66159f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508926" cy="334523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Материально-техническое оснащение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 descr="F:\Новая папка\490e2a86-b690-48dc-8dfd-2b196b2f9a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736304" cy="20522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4293096"/>
            <a:ext cx="28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Приобретение новых клавиатур и компьютерных мышек </a:t>
            </a:r>
            <a:endParaRPr lang="ru-RU" sz="1400" dirty="0"/>
          </a:p>
        </p:txBody>
      </p:sp>
      <p:pic>
        <p:nvPicPr>
          <p:cNvPr id="15363" name="Picture 3" descr="F:\Новая папка\dd90cab0-19d8-4a32-85bd-9219e4396b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2484276" cy="33123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9" y="48691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создание школьной локальной сети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418</Words>
  <Application>Microsoft Office PowerPoint</Application>
  <PresentationFormat>Экран (4:3)</PresentationFormat>
  <Paragraphs>63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Цель проекта  </vt:lpstr>
      <vt:lpstr>Задачи школы</vt:lpstr>
      <vt:lpstr>Участники проекта </vt:lpstr>
      <vt:lpstr>Школа готовила следующие документы  по реализации проекта 500+</vt:lpstr>
      <vt:lpstr>Слайд 6</vt:lpstr>
      <vt:lpstr>Краткое описание мер</vt:lpstr>
      <vt:lpstr>Краткое описание мер</vt:lpstr>
      <vt:lpstr>Материально-техническое оснащение</vt:lpstr>
      <vt:lpstr>Работа с риском учебной неуспешности</vt:lpstr>
      <vt:lpstr>Работа с риском учебной неуспешности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creator>user</dc:creator>
  <cp:lastModifiedBy>max</cp:lastModifiedBy>
  <cp:revision>65</cp:revision>
  <dcterms:created xsi:type="dcterms:W3CDTF">2021-03-22T00:47:48Z</dcterms:created>
  <dcterms:modified xsi:type="dcterms:W3CDTF">2021-10-08T14:11:55Z</dcterms:modified>
</cp:coreProperties>
</file>