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29" autoAdjust="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32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28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62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66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10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55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" y="-1830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20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4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225"/>
            <a:ext cx="914400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1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8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636"/>
            <a:ext cx="9144000" cy="64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76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636"/>
            <a:ext cx="9144000" cy="64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3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636"/>
            <a:ext cx="9144000" cy="64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0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636"/>
            <a:ext cx="9144000" cy="64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7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ALIM</dc:creator>
  <cp:lastModifiedBy>ALIM</cp:lastModifiedBy>
  <cp:revision>6</cp:revision>
  <dcterms:created xsi:type="dcterms:W3CDTF">2014-02-25T16:34:38Z</dcterms:created>
  <dcterms:modified xsi:type="dcterms:W3CDTF">2014-02-27T19:17:59Z</dcterms:modified>
</cp:coreProperties>
</file>