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«Развитие </a:t>
            </a:r>
            <a:r>
              <a:rPr lang="ru-RU" dirty="0">
                <a:effectLst/>
              </a:rPr>
              <a:t>познавательного интереса к математике».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861048"/>
            <a:ext cx="7854696" cy="1120088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7700" dirty="0" smtClean="0"/>
              <a:t>Геометрия </a:t>
            </a:r>
            <a:r>
              <a:rPr lang="ru-RU" sz="7700" dirty="0"/>
              <a:t>легко и доступно.</a:t>
            </a:r>
          </a:p>
        </p:txBody>
      </p:sp>
    </p:spTree>
    <p:extLst>
      <p:ext uri="{BB962C8B-B14F-4D97-AF65-F5344CB8AC3E}">
        <p14:creationId xmlns:p14="http://schemas.microsoft.com/office/powerpoint/2010/main" xmlns="" val="17075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99288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28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11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окружность?</a:t>
            </a:r>
            <a:endParaRPr lang="ru-RU" dirty="0"/>
          </a:p>
        </p:txBody>
      </p:sp>
      <p:pic>
        <p:nvPicPr>
          <p:cNvPr id="4" name="Рисунок 3" descr="H:\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200799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93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Начертите параллелограмм.</a:t>
            </a:r>
            <a:endParaRPr lang="ru-RU" dirty="0"/>
          </a:p>
        </p:txBody>
      </p:sp>
      <p:pic>
        <p:nvPicPr>
          <p:cNvPr id="4" name="Объект 3" descr="H:\Slide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834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:\img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569"/>
            <a:ext cx="9036496" cy="6715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110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Эллипс</a:t>
            </a:r>
            <a:endParaRPr lang="ru-RU" dirty="0"/>
          </a:p>
        </p:txBody>
      </p:sp>
      <p:pic>
        <p:nvPicPr>
          <p:cNvPr id="4" name="Объект 3" descr="http://petruvarov.narod.ru/gif/mat_geometr_elips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87395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934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3d-inn.ru/_fr/0/765117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576064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6252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</TotalTime>
  <Words>13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       «Развитие познавательного интереса к математике». </vt:lpstr>
      <vt:lpstr>Слайд 2</vt:lpstr>
      <vt:lpstr>Слайд 3</vt:lpstr>
      <vt:lpstr>Что такое окружность?</vt:lpstr>
      <vt:lpstr>Начертите параллелограмм.</vt:lpstr>
      <vt:lpstr>Слайд 6</vt:lpstr>
      <vt:lpstr>Эллипс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max5</dc:creator>
  <cp:lastModifiedBy>max</cp:lastModifiedBy>
  <cp:revision>5</cp:revision>
  <dcterms:created xsi:type="dcterms:W3CDTF">2019-12-06T12:40:10Z</dcterms:created>
  <dcterms:modified xsi:type="dcterms:W3CDTF">2019-12-09T10:12:17Z</dcterms:modified>
</cp:coreProperties>
</file>