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1216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Книга «С любовью к женщине»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132856"/>
            <a:ext cx="5040559" cy="4176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489654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02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Поэма из книги </a:t>
            </a:r>
            <a:r>
              <a:rPr lang="ru-RU" dirty="0" smtClean="0"/>
              <a:t>«</a:t>
            </a:r>
            <a:r>
              <a:rPr lang="ru-RU" dirty="0" smtClean="0"/>
              <a:t>С любовью к женщине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72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35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59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5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Отрывок из книги </a:t>
            </a:r>
            <a:r>
              <a:rPr lang="ru-RU" b="1" dirty="0" smtClean="0"/>
              <a:t>«</a:t>
            </a:r>
            <a:r>
              <a:rPr lang="ru-RU" b="1" dirty="0" smtClean="0"/>
              <a:t>Если в мире тысяча мужчин»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Если в мире тысяча мужчин</a:t>
            </a:r>
            <a:r>
              <a:rPr lang="ru-RU" b="1" dirty="0" smtClean="0"/>
              <a:t>…</a:t>
            </a:r>
          </a:p>
          <a:p>
            <a:r>
              <a:rPr lang="ru-RU" b="1" dirty="0" smtClean="0"/>
              <a:t>Перевод </a:t>
            </a:r>
            <a:r>
              <a:rPr lang="ru-RU" b="1" dirty="0"/>
              <a:t>Я. Козловского </a:t>
            </a:r>
            <a:endParaRPr lang="ru-RU" b="1" dirty="0" smtClean="0"/>
          </a:p>
          <a:p>
            <a:r>
              <a:rPr lang="ru-RU" dirty="0" smtClean="0"/>
              <a:t>Если </a:t>
            </a:r>
            <a:r>
              <a:rPr lang="ru-RU" dirty="0"/>
              <a:t>в мире тысяча </a:t>
            </a:r>
            <a:r>
              <a:rPr lang="ru-RU" dirty="0" smtClean="0"/>
              <a:t>мужчин</a:t>
            </a:r>
          </a:p>
          <a:p>
            <a:r>
              <a:rPr lang="ru-RU" dirty="0" smtClean="0"/>
              <a:t>Снарядить </a:t>
            </a:r>
            <a:r>
              <a:rPr lang="ru-RU" dirty="0"/>
              <a:t>к тебе готовы сватов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Знай</a:t>
            </a:r>
            <a:r>
              <a:rPr lang="ru-RU" dirty="0"/>
              <a:t>, что в этой тысяче </a:t>
            </a:r>
            <a:r>
              <a:rPr lang="ru-RU" dirty="0" smtClean="0"/>
              <a:t>мужчин</a:t>
            </a:r>
          </a:p>
          <a:p>
            <a:r>
              <a:rPr lang="ru-RU" dirty="0" smtClean="0"/>
              <a:t>Нахожусь </a:t>
            </a:r>
            <a:r>
              <a:rPr lang="ru-RU" dirty="0"/>
              <a:t>и я – Расул Гамзатов.  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пленены тобой </a:t>
            </a:r>
            <a:r>
              <a:rPr lang="ru-RU" dirty="0" smtClean="0"/>
              <a:t>давно</a:t>
            </a:r>
          </a:p>
          <a:p>
            <a:r>
              <a:rPr lang="ru-RU" dirty="0" smtClean="0"/>
              <a:t>Сто </a:t>
            </a:r>
            <a:r>
              <a:rPr lang="ru-RU" dirty="0"/>
              <a:t>мужчин, чья кровь несется с гулом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Разглядеть </a:t>
            </a:r>
            <a:r>
              <a:rPr lang="ru-RU" dirty="0"/>
              <a:t>меж них не </a:t>
            </a:r>
            <a:r>
              <a:rPr lang="ru-RU" dirty="0" smtClean="0"/>
              <a:t>мудрено</a:t>
            </a:r>
          </a:p>
          <a:p>
            <a:r>
              <a:rPr lang="ru-RU" dirty="0" smtClean="0"/>
              <a:t>Горца</a:t>
            </a:r>
            <a:r>
              <a:rPr lang="ru-RU" dirty="0"/>
              <a:t>, нареченного Расулом</a:t>
            </a:r>
            <a:r>
              <a:rPr lang="ru-RU" dirty="0" smtClean="0"/>
              <a:t>.</a:t>
            </a:r>
          </a:p>
          <a:p>
            <a:r>
              <a:rPr lang="ru-RU" dirty="0"/>
              <a:t>  Если десять влюблены в </a:t>
            </a:r>
            <a:r>
              <a:rPr lang="ru-RU" dirty="0" smtClean="0"/>
              <a:t>тебя</a:t>
            </a:r>
          </a:p>
          <a:p>
            <a:r>
              <a:rPr lang="ru-RU" dirty="0" smtClean="0"/>
              <a:t>Истинных </a:t>
            </a:r>
            <a:r>
              <a:rPr lang="ru-RU" dirty="0"/>
              <a:t>мужей, огня не спрятав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Среди </a:t>
            </a:r>
            <a:r>
              <a:rPr lang="ru-RU" dirty="0"/>
              <a:t>них, ликуя и скорбя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Нахожусь </a:t>
            </a:r>
            <a:r>
              <a:rPr lang="ru-RU" dirty="0"/>
              <a:t>и я – Расул Гамзатов. </a:t>
            </a:r>
            <a:endParaRPr lang="ru-RU" dirty="0" smtClean="0"/>
          </a:p>
          <a:p>
            <a:r>
              <a:rPr lang="ru-RU" dirty="0"/>
              <a:t> Если без ума всего </a:t>
            </a:r>
            <a:r>
              <a:rPr lang="ru-RU" dirty="0" smtClean="0"/>
              <a:t>один</a:t>
            </a:r>
          </a:p>
          <a:p>
            <a:r>
              <a:rPr lang="ru-RU" dirty="0" smtClean="0"/>
              <a:t>От </a:t>
            </a:r>
            <a:r>
              <a:rPr lang="ru-RU" dirty="0"/>
              <a:t>тебя, не склонная к посулам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Знай</a:t>
            </a:r>
            <a:r>
              <a:rPr lang="ru-RU" dirty="0"/>
              <a:t>, что это – с облачных </a:t>
            </a:r>
            <a:r>
              <a:rPr lang="ru-RU" dirty="0" smtClean="0"/>
              <a:t>вершин</a:t>
            </a:r>
          </a:p>
          <a:p>
            <a:r>
              <a:rPr lang="ru-RU" dirty="0" smtClean="0"/>
              <a:t>Горец</a:t>
            </a:r>
            <a:r>
              <a:rPr lang="ru-RU" dirty="0"/>
              <a:t>, именуемый Расулом.</a:t>
            </a:r>
          </a:p>
        </p:txBody>
      </p:sp>
    </p:spTree>
    <p:extLst>
      <p:ext uri="{BB962C8B-B14F-4D97-AF65-F5344CB8AC3E}">
        <p14:creationId xmlns:p14="http://schemas.microsoft.com/office/powerpoint/2010/main" val="261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2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Users\max\Desktop\CIMG0119_v1-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57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В сборник стихов народного поэта Дагестана Расула Гамзатова вошли стихотворения, рожденные высоким чувством любви к женщине.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0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96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15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02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550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37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Книга «С любовью к женщине»</vt:lpstr>
      <vt:lpstr>Поэма из книги «С любовью к женщине»</vt:lpstr>
      <vt:lpstr>Презентация PowerPoint</vt:lpstr>
      <vt:lpstr>Отрывок из книги «Если в мире тысяча мужчин»</vt:lpstr>
      <vt:lpstr>Презентация PowerPoint</vt:lpstr>
      <vt:lpstr>Презентация PowerPoint</vt:lpstr>
      <vt:lpstr>В сборник стихов народного поэта Дагестана Расула Гамзатова вошли стихотворения, рожденные высоким чувством любви к женщине.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2022-10-02T17:12:48Z</dcterms:created>
  <dcterms:modified xsi:type="dcterms:W3CDTF">2022-10-12T17:58:59Z</dcterms:modified>
</cp:coreProperties>
</file>