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3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25"/>
            <a:ext cx="91440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36"/>
            <a:ext cx="9144000" cy="64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36"/>
            <a:ext cx="9144000" cy="64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36"/>
            <a:ext cx="9144000" cy="64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36"/>
            <a:ext cx="9144000" cy="64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-1830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2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ALIM</dc:creator>
  <cp:lastModifiedBy>ALIM</cp:lastModifiedBy>
  <cp:revision>6</cp:revision>
  <dcterms:created xsi:type="dcterms:W3CDTF">2014-02-25T16:34:38Z</dcterms:created>
  <dcterms:modified xsi:type="dcterms:W3CDTF">2014-02-27T19:17:59Z</dcterms:modified>
</cp:coreProperties>
</file>