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sldIdLst>
    <p:sldId id="256" r:id="rId3"/>
    <p:sldId id="304" r:id="rId4"/>
    <p:sldId id="410" r:id="rId5"/>
    <p:sldId id="400" r:id="rId6"/>
    <p:sldId id="403" r:id="rId7"/>
    <p:sldId id="262" r:id="rId8"/>
    <p:sldId id="266" r:id="rId9"/>
    <p:sldId id="268" r:id="rId10"/>
    <p:sldId id="270" r:id="rId11"/>
    <p:sldId id="272" r:id="rId12"/>
    <p:sldId id="274" r:id="rId13"/>
    <p:sldId id="280" r:id="rId14"/>
    <p:sldId id="338" r:id="rId15"/>
    <p:sldId id="409" r:id="rId16"/>
    <p:sldId id="346" r:id="rId17"/>
    <p:sldId id="310" r:id="rId18"/>
    <p:sldId id="368" r:id="rId19"/>
    <p:sldId id="322" r:id="rId20"/>
    <p:sldId id="328" r:id="rId21"/>
    <p:sldId id="377" r:id="rId22"/>
    <p:sldId id="372" r:id="rId23"/>
    <p:sldId id="371" r:id="rId24"/>
    <p:sldId id="317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248" autoAdjust="0"/>
    <p:restoredTop sz="94660"/>
  </p:normalViewPr>
  <p:slideViewPr>
    <p:cSldViewPr>
      <p:cViewPr>
        <p:scale>
          <a:sx n="70" d="100"/>
          <a:sy n="70" d="100"/>
        </p:scale>
        <p:origin x="-2814" y="-9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14591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942799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="" xmlns:p14="http://schemas.microsoft.com/office/powerpoint/2010/main" val="381807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61110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1318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3608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57106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30366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8122657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21264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797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07.05.2020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07.05.2020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561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74;&#1099;&#1089;&#1090;\4%20&#1087;&#1086;&#1089;&#1083;&#1077;%20&#1074;&#1086;&#1077;&#1085;&#1085;&#1087;&#1088;&#1086;&#1075;&#1088;&#1072;&#1084;&#1084;&#1072;%20-%20&#1042;&#1088;&#1077;&#1084;&#1103;_(Inkompmusic.ru).mp3" TargetMode="Externa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8;\5%20Ludovico%20Einaudi%20-%20Una%20Mattina%20-%20Ludovico%20Einaudi%20-%20Una%20Mattina_(Inkompmusic.ru).mp3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8;\2%20&#1052;&#1072;&#1088;&#1082;%20&#1041;&#1077;&#1088;&#1085;&#1077;&#1089;%20-%20&#1046;&#1091;&#1088;&#1072;&#1074;&#1083;&#1080;%20(&#1052;&#1085;&#1077;%20&#1082;&#1072;&#1078;&#1077;&#1090;&#1089;&#1103;%20&#1087;&#1086;&#1088;&#1086;&#1102;,%20&#1095;&#1090;&#1086;%20&#1089;&#1086;&#1083;&#1076;&#1072;&#1090;&#1099;)_(Inkompmusic.ru).mp3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32656"/>
            <a:ext cx="8458200" cy="576064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«Аверьяновская СОШ»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500430" y="4643446"/>
            <a:ext cx="5429288" cy="144985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>
                    <a:shade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ученик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«а» класса          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Махтаев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Арсен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14348" y="1928802"/>
            <a:ext cx="7572428" cy="2286016"/>
          </a:xfrm>
          <a:prstGeom prst="rect">
            <a:avLst/>
          </a:prstGeom>
        </p:spPr>
        <p:txBody>
          <a:bodyPr vert="horz" anchor="t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</a:t>
            </a:r>
            <a:r>
              <a:rPr kumimoji="0" lang="ru-RU" sz="3600" b="1" i="0" u="sng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Великой Отечественной Войны</a:t>
            </a:r>
            <a:endParaRPr kumimoji="0" lang="ru-RU" sz="3600" b="1" i="0" u="none" strike="noStrike" kern="1200" cap="all" spc="0" normalizeH="0" baseline="0" noProof="0" dirty="0">
              <a:ln>
                <a:noFill/>
              </a:ln>
              <a:solidFill>
                <a:srgbClr val="0070C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84685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" y="0"/>
            <a:ext cx="91213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D:\img058 2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r="59524"/>
          <a:stretch/>
        </p:blipFill>
        <p:spPr bwMode="auto">
          <a:xfrm>
            <a:off x="755576" y="3068960"/>
            <a:ext cx="2376264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68" y="1340769"/>
            <a:ext cx="221165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82966" y="4869160"/>
            <a:ext cx="14468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Чалеко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Семен Григорьевич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9" y="612465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Белоуско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Михаил Иванович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05\Desktop\печать\гкы.jpeg"/>
          <p:cNvPicPr/>
          <p:nvPr/>
        </p:nvPicPr>
        <p:blipFill>
          <a:blip r:embed="rId5" cstate="print"/>
          <a:srcRect l="13832" t="6283" r="11377" b="54835"/>
          <a:stretch>
            <a:fillRect/>
          </a:stretch>
        </p:blipFill>
        <p:spPr bwMode="auto">
          <a:xfrm rot="16200000">
            <a:off x="3453224" y="2382232"/>
            <a:ext cx="2448273" cy="2093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851919" y="5007659"/>
            <a:ext cx="1872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Колесников Василий Ефремович</a:t>
            </a:r>
            <a:endParaRPr lang="ru-RU" sz="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0600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14" y="0"/>
            <a:ext cx="928381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D:\img055 2 3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l="1395" t="1610" r="54818"/>
          <a:stretch/>
        </p:blipFill>
        <p:spPr bwMode="auto">
          <a:xfrm>
            <a:off x="0" y="2500306"/>
            <a:ext cx="285748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357298"/>
            <a:ext cx="280944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286520"/>
            <a:ext cx="245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Якубин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Иван Егорович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2198" y="5357826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Маслаков Леонид Гаврилович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40" y="1857364"/>
            <a:ext cx="257176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86116" y="5286388"/>
            <a:ext cx="22860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Дудкин Петр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Дорофеевич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3821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4" descr="D:\img046 2.JPG"/>
          <p:cNvPicPr>
            <a:picLocks noGrp="1"/>
          </p:cNvPicPr>
          <p:nvPr>
            <p:ph sz="half" idx="2"/>
          </p:nvPr>
        </p:nvPicPr>
        <p:blipFill rotWithShape="1">
          <a:blip r:embed="rId3" cstate="print"/>
          <a:srcRect t="2795" r="53097"/>
          <a:stretch/>
        </p:blipFill>
        <p:spPr bwMode="auto">
          <a:xfrm>
            <a:off x="6000760" y="1500174"/>
            <a:ext cx="2963728" cy="344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214686"/>
            <a:ext cx="2357454" cy="3022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72198" y="4929198"/>
            <a:ext cx="2680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Скляров Павел Петрович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282" y="6215082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Деба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Федор Иванович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4" descr="D:\img053 2.JPG"/>
          <p:cNvPicPr>
            <a:picLocks noGrp="1"/>
          </p:cNvPicPr>
          <p:nvPr>
            <p:ph sz="half" idx="1"/>
          </p:nvPr>
        </p:nvPicPr>
        <p:blipFill rotWithShape="1">
          <a:blip r:embed="rId5" cstate="print"/>
          <a:srcRect t="9364" r="55165"/>
          <a:stretch/>
        </p:blipFill>
        <p:spPr bwMode="auto">
          <a:xfrm>
            <a:off x="3000364" y="2143116"/>
            <a:ext cx="2714644" cy="363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071802" y="5929330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Пантелеев Федот Федорович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5630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" y="0"/>
            <a:ext cx="9110077" cy="6844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D:\img045 2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l="7125" t="9922" r="60363" b="17066"/>
          <a:stretch/>
        </p:blipFill>
        <p:spPr bwMode="auto">
          <a:xfrm>
            <a:off x="6072198" y="1714488"/>
            <a:ext cx="2571768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86512" y="4786322"/>
            <a:ext cx="221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Шагин Григорий Григорьевич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 descr="C:\Users\05\Desktop\печать\щ-0=щ.jpeg"/>
          <p:cNvPicPr>
            <a:picLocks noGrp="1"/>
          </p:cNvPicPr>
          <p:nvPr>
            <p:ph sz="half" idx="2"/>
          </p:nvPr>
        </p:nvPicPr>
        <p:blipFill>
          <a:blip r:embed="rId4" cstate="print"/>
          <a:srcRect l="18109" t="9216" r="12892" b="55684"/>
          <a:stretch>
            <a:fillRect/>
          </a:stretch>
        </p:blipFill>
        <p:spPr bwMode="auto">
          <a:xfrm rot="16200000">
            <a:off x="2941975" y="2487257"/>
            <a:ext cx="3143272" cy="2454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214678" y="5357826"/>
            <a:ext cx="25020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Мамчич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Иван Константинович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714620"/>
            <a:ext cx="2456279" cy="294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71472" y="5786454"/>
            <a:ext cx="221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Рыжков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Михаил Андреевич</a:t>
            </a:r>
          </a:p>
        </p:txBody>
      </p:sp>
    </p:spTree>
    <p:extLst>
      <p:ext uri="{BB962C8B-B14F-4D97-AF65-F5344CB8AC3E}">
        <p14:creationId xmlns="" xmlns:p14="http://schemas.microsoft.com/office/powerpoint/2010/main" val="1134644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2" y="0"/>
            <a:ext cx="9110077" cy="6844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1214422"/>
            <a:ext cx="5143536" cy="8412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Войны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2636912"/>
            <a:ext cx="4339208" cy="3687688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15000"/>
              </a:lnSpc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Любименко Любовь Николаевна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Павликова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Клавдия Николаевна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Комарова Надежда Михайловна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Черная Нина Спиридоновна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Квасина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Вера Ивановна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Боженко Раиса Михайловна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Газиева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Меседу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Абдусаламовна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Дятлов Михаил Александрович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Курбанисмаилова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Хасу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Омаровна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Скорикова Надежда Алексеевна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dirty="0">
                <a:latin typeface="Times New Roman"/>
                <a:ea typeface="Calibri"/>
                <a:cs typeface="Times New Roman"/>
              </a:rPr>
              <a:t>Любименко Евгения Ивановна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buFont typeface="+mj-lt"/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+mj-lt"/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+mj-lt"/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15000"/>
              </a:lnSpc>
              <a:buFont typeface="+mj-lt"/>
              <a:buAutoNum type="arabicPeriod"/>
            </a:pPr>
            <a:endParaRPr lang="ru-RU" sz="2000" dirty="0" smtClean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0" y="2492896"/>
            <a:ext cx="4419600" cy="3793624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15000"/>
              </a:lnSpc>
              <a:buClr>
                <a:srgbClr val="F0A22E"/>
              </a:buClr>
              <a:buFont typeface="+mj-lt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Курбанисмаилова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Сапият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Абдулмуталимовна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buClr>
                <a:srgbClr val="F0A22E"/>
              </a:buClr>
              <a:buFont typeface="+mj-lt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Магадова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Аминат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Османовна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buClr>
                <a:srgbClr val="F0A22E"/>
              </a:buClr>
              <a:buFont typeface="+mj-lt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Магомедшапиева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Абидат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Муртазалиевна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15000"/>
              </a:lnSpc>
              <a:buClr>
                <a:srgbClr val="F0A22E"/>
              </a:buClr>
              <a:buFont typeface="+mj-lt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Манякина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Елена Ивановна</a:t>
            </a:r>
          </a:p>
          <a:p>
            <a:pPr lvl="0">
              <a:lnSpc>
                <a:spcPct val="115000"/>
              </a:lnSpc>
              <a:buClr>
                <a:srgbClr val="F0A22E"/>
              </a:buClr>
              <a:buFont typeface="+mj-lt"/>
              <a:buAutoNum type="arabicPeriod"/>
            </a:pP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Муртазалиев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Мирза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Магомедалиевич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Clr>
                <a:srgbClr val="F0A22E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Омаров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Иса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Омарович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>
              <a:lnSpc>
                <a:spcPct val="120000"/>
              </a:lnSpc>
              <a:spcBef>
                <a:spcPts val="0"/>
              </a:spcBef>
              <a:buClr>
                <a:srgbClr val="F0A22E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Панина Мария Александровна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Clr>
                <a:srgbClr val="F0A22E"/>
              </a:buClr>
              <a:buFont typeface="+mj-lt"/>
              <a:buAutoNum type="arabicPeriod"/>
            </a:pP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Толмачева Раиса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Петровна</a:t>
            </a:r>
          </a:p>
          <a:p>
            <a:pPr lvl="0">
              <a:lnSpc>
                <a:spcPct val="120000"/>
              </a:lnSpc>
              <a:spcBef>
                <a:spcPts val="0"/>
              </a:spcBef>
              <a:buClr>
                <a:srgbClr val="F0A22E"/>
              </a:buClr>
              <a:buFont typeface="+mj-lt"/>
              <a:buAutoNum type="arabicPeriod"/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Любименко Евдокия Григорьевна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2000" dirty="0" err="1">
                <a:latin typeface="Times New Roman"/>
                <a:ea typeface="Calibri"/>
                <a:cs typeface="Times New Roman"/>
              </a:rPr>
              <a:t>Чижикова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 (</a:t>
            </a:r>
            <a:r>
              <a:rPr lang="ru-RU" sz="2000" dirty="0" err="1" smtClean="0">
                <a:latin typeface="Times New Roman"/>
                <a:ea typeface="Calibri"/>
                <a:cs typeface="Times New Roman"/>
              </a:rPr>
              <a:t>Миляева</a:t>
            </a:r>
            <a:r>
              <a:rPr lang="ru-RU" sz="2000" dirty="0" smtClean="0">
                <a:latin typeface="Times New Roman"/>
                <a:ea typeface="Calibri"/>
                <a:cs typeface="Times New Roman"/>
              </a:rPr>
              <a:t>) </a:t>
            </a:r>
            <a:r>
              <a:rPr lang="ru-RU" sz="2000" dirty="0">
                <a:latin typeface="Times New Roman"/>
                <a:ea typeface="Calibri"/>
                <a:cs typeface="Times New Roman"/>
              </a:rPr>
              <a:t>Людмила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Clr>
                <a:srgbClr val="F0A22E"/>
              </a:buClr>
              <a:buFont typeface="+mj-lt"/>
              <a:buAutoNum type="arabicPeriod"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buNone/>
            </a:pP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5442308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0"/>
            <a:ext cx="9144000" cy="6859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F:\семинар 10 апреля\стенды\IMG_26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619134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7" y="1561337"/>
            <a:ext cx="7151044" cy="393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4 после военнпрограмма - Время_(Inkompmusic.ru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429652" y="6072206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numSld="12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 Ludovico Einaudi - Una Mattina - Ludovico Einaudi - Una Mattina_(Inkompmusic.ru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429652" y="6215082"/>
            <a:ext cx="304800" cy="3048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6" y="3068960"/>
            <a:ext cx="8748464" cy="2356314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Краеведческая и поисковая работа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в МКОУ «</a:t>
            </a:r>
            <a:r>
              <a:rPr kumimoji="0" lang="ru-RU" sz="2800" b="1" i="0" u="none" strike="noStrike" kern="1200" cap="all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Аверьяновская</a:t>
            </a: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СОШ» 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начала вестись с 1980 года. 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Главная цель это Изучение школьниками родного края в процессе углубленного исследовательского поиска, представляющего научный интерес. 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Собрано много фотографий, созданы альбомы,  стенды.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0" u="none" strike="noStrike" kern="1200" cap="all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 </a:t>
            </a:r>
            <a: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32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21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День пожилых людей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http://mo104.aiwoo.ru/images/mo104/NRb085343d0a39b3ffba046b1cf5221033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455" y="1286192"/>
            <a:ext cx="6435090" cy="428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Евдокия Григорьевна  Любименко – долгожитель села 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Аверьяновка</a:t>
            </a: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Евдокия Григорьевна вместе с мужем Семёном </a:t>
            </a:r>
            <a:r>
              <a:rPr lang="ru-RU" dirty="0" err="1" smtClean="0">
                <a:solidFill>
                  <a:schemeClr val="tx1"/>
                </a:solidFill>
              </a:rPr>
              <a:t>Ульяновичем</a:t>
            </a:r>
            <a:r>
              <a:rPr lang="ru-RU" dirty="0" smtClean="0">
                <a:solidFill>
                  <a:schemeClr val="tx1"/>
                </a:solidFill>
              </a:rPr>
              <a:t>, участников Великой Отечественной войны, которого, к сожалению, уже нет в живых, воспитали шестерых сыновей. Все ребята выросли трудолюбивыми и порядочными людьми. Один из них – Василий Семёнович Любименко много лет руководил </a:t>
            </a:r>
            <a:r>
              <a:rPr lang="ru-RU" dirty="0" err="1" smtClean="0">
                <a:solidFill>
                  <a:schemeClr val="tx1"/>
                </a:solidFill>
              </a:rPr>
              <a:t>Кизлярским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винзаводом</a:t>
            </a:r>
            <a:r>
              <a:rPr lang="ru-RU" dirty="0" smtClean="0">
                <a:solidFill>
                  <a:schemeClr val="tx1"/>
                </a:solidFill>
              </a:rPr>
              <a:t>, прекрасный винодел. Николай Семёнович трудился в Ростове-на-Дону на крупном заводе бригадиром. Владимир Семёнович был знатным механизатором в </a:t>
            </a:r>
            <a:r>
              <a:rPr lang="ru-RU" dirty="0" err="1" smtClean="0">
                <a:solidFill>
                  <a:schemeClr val="tx1"/>
                </a:solidFill>
              </a:rPr>
              <a:t>Кизлярском</a:t>
            </a:r>
            <a:r>
              <a:rPr lang="ru-RU" dirty="0" smtClean="0">
                <a:solidFill>
                  <a:schemeClr val="tx1"/>
                </a:solidFill>
              </a:rPr>
              <a:t> колхозе «Вперёд», Иван Семёнович возил хлеб, корма и другие грузы в колхозе им. 2-й пятилетки также </a:t>
            </a:r>
            <a:r>
              <a:rPr lang="ru-RU" dirty="0" err="1" smtClean="0">
                <a:solidFill>
                  <a:schemeClr val="tx1"/>
                </a:solidFill>
              </a:rPr>
              <a:t>Кизлярского</a:t>
            </a:r>
            <a:r>
              <a:rPr lang="ru-RU" dirty="0" smtClean="0">
                <a:solidFill>
                  <a:schemeClr val="tx1"/>
                </a:solidFill>
              </a:rPr>
              <a:t> района. Фёдор Семёнович стал военным, живёт в Ростове-на-Дону, а Леонид Семёнович выучился на инженера и живёт Ростовской области. Все дети давно на заслуженном отдыхе. От девяти внуков родилось десять правнуков и две праправнучки.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Сейчас Евдокия Григорьевна живёт у сына Ивана в с. </a:t>
            </a:r>
            <a:r>
              <a:rPr lang="ru-RU" dirty="0" err="1" smtClean="0">
                <a:solidFill>
                  <a:schemeClr val="tx1"/>
                </a:solidFill>
              </a:rPr>
              <a:t>Аверьяновке</a:t>
            </a:r>
            <a:r>
              <a:rPr lang="ru-RU" dirty="0" smtClean="0">
                <a:solidFill>
                  <a:schemeClr val="tx1"/>
                </a:solidFill>
              </a:rPr>
              <a:t>. Пожилая женщина постоянно в движении, иногда помогает своей снохе по хозяйству. Любит огород, ведь она всю свою трудовую жизнь проработала в полеводческой бригаде колхоза «Вперёд», выращивала овощи, работала в колхозном саду. За добросовестный Евдокия Григорьевна имеет много наград. Любит ветеран посидеть на лавочке у своего скромного домика, вспоминать, как рыла с подругами окопы под Моздоком, постоянно находясь под прицелом вражеских самолётов, как от зари до зари трудилась в поле после войны, да и вообще всю свою долгую, нелегкую жизнь. А теперь вот пошёл уже второй век жизни этой простой и скромной труженицы из с. </a:t>
            </a:r>
            <a:r>
              <a:rPr lang="ru-RU" dirty="0" err="1" smtClean="0">
                <a:solidFill>
                  <a:schemeClr val="tx1"/>
                </a:solidFill>
              </a:rPr>
              <a:t>Аверьяновки</a:t>
            </a:r>
            <a:r>
              <a:rPr lang="ru-RU" dirty="0" smtClean="0">
                <a:solidFill>
                  <a:schemeClr val="tx1"/>
                </a:solidFill>
              </a:rPr>
              <a:t>. Вечная память о тебе, ветеран.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 descr="https://welcomedagestan.ru/wp-content/uploads/2018/05/648_2011102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71612"/>
            <a:ext cx="4104456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ax\Documents\0001-001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 Марк Бернес - Журавли (Мне кажется порою, что солдаты)_(Inkompmusic.ru)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86776" y="6072206"/>
            <a:ext cx="304800" cy="3048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бумага, книга, пергамент"/>
          <p:cNvPicPr>
            <a:picLocks noChangeAspect="1" noChangeArrowheads="1"/>
          </p:cNvPicPr>
          <p:nvPr/>
        </p:nvPicPr>
        <p:blipFill>
          <a:blip r:embed="rId5" cstate="print"/>
          <a:srcRect l="17500" t="9000" r="16666" b="14499"/>
          <a:stretch>
            <a:fillRect/>
          </a:stretch>
        </p:blipFill>
        <p:spPr bwMode="auto">
          <a:xfrm>
            <a:off x="571472" y="2643182"/>
            <a:ext cx="8072494" cy="342902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85852" y="3143248"/>
            <a:ext cx="6715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Вновь у трассы ты под боком.    </a:t>
            </a:r>
            <a:br>
              <a:rPr lang="ru-RU" sz="3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3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Даришь радость и тепло. </a:t>
            </a:r>
            <a:br>
              <a:rPr lang="ru-RU" sz="3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3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Будь хранима вечно богом,  </a:t>
            </a:r>
            <a:br>
              <a:rPr lang="ru-RU" sz="3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3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3600" b="1" i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Аверьяновка</a:t>
            </a:r>
            <a:r>
              <a:rPr lang="ru-RU" sz="3600" b="1" i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– село.</a:t>
            </a:r>
            <a:endParaRPr lang="ru-RU" sz="3600" i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13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Открытое мероприятие, посвященное Великой Отечественной Войне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Users\мах\Desktop\P102039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3214686"/>
            <a:ext cx="4557714" cy="3328988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191000" cy="2935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 descr="http://mo104.aiwoo.ru/images/mo104/NRf483c957fe3d38a7ebf53c0f12b076a7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28604"/>
            <a:ext cx="3279308" cy="3009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 descr="http://mo104.aiwoo.ru/images/mo104/NR80ec11750511b0ee5ff5ff2f7a63e4e6.png"/>
          <p:cNvPicPr>
            <a:picLocks noGrp="1"/>
          </p:cNvPicPr>
          <p:nvPr>
            <p:ph sz="half" idx="2"/>
          </p:nvPr>
        </p:nvPicPr>
        <p:blipFill>
          <a:blip r:embed="rId3" cstate="print"/>
          <a:srcRect l="29567" r="28365"/>
          <a:stretch>
            <a:fillRect/>
          </a:stretch>
        </p:blipFill>
        <p:spPr bwMode="auto">
          <a:xfrm>
            <a:off x="5429256" y="3786190"/>
            <a:ext cx="292895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F:\семинар 10 апреля\школа\патриот\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5" y="428605"/>
            <a:ext cx="2786082" cy="2928958"/>
          </a:xfrm>
          <a:prstGeom prst="rect">
            <a:avLst/>
          </a:prstGeom>
          <a:noFill/>
        </p:spPr>
      </p:pic>
      <p:pic>
        <p:nvPicPr>
          <p:cNvPr id="8" name="Содержимое 7" descr="D:\нурж абдулвари 4 выпускной\101MSDCF\DSC02372.JPG"/>
          <p:cNvPicPr>
            <a:picLocks noGrp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786190"/>
            <a:ext cx="3357586" cy="2714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стенды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F:\семинар 10 апреля\стенды\IMG_26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285992"/>
            <a:ext cx="4429156" cy="41433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семинар 10 апреля\стенды\IMG_26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781" t="13829" r="30030" b="40558"/>
          <a:stretch/>
        </p:blipFill>
        <p:spPr bwMode="auto">
          <a:xfrm>
            <a:off x="5192639" y="428604"/>
            <a:ext cx="3697644" cy="29289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06008551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семинар 10 апреля\школа\патриот\IMG_20190427_0910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5080034" cy="2857520"/>
          </a:xfrm>
          <a:prstGeom prst="rect">
            <a:avLst/>
          </a:prstGeom>
          <a:noFill/>
        </p:spPr>
      </p:pic>
      <p:pic>
        <p:nvPicPr>
          <p:cNvPr id="3075" name="Picture 3" descr="F:\семинар 10 апреля\школа\патриот\IMG_20190427_092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4686"/>
            <a:ext cx="4343400" cy="3257550"/>
          </a:xfrm>
          <a:prstGeom prst="rect">
            <a:avLst/>
          </a:prstGeom>
          <a:noFill/>
        </p:spPr>
      </p:pic>
      <p:pic>
        <p:nvPicPr>
          <p:cNvPr id="14" name="Picture 3" descr="F:\семинар 10 апреля\школа\патриот\70e8178c-8bc1-46dc-9a47-b4412b8cac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071942"/>
            <a:ext cx="2500330" cy="2656355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Открытые мероприятия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b="1" dirty="0" smtClean="0"/>
              <a:t>Война</a:t>
            </a:r>
            <a:r>
              <a:rPr lang="ru-RU" dirty="0" smtClean="0"/>
              <a:t> </a:t>
            </a:r>
            <a:r>
              <a:rPr lang="ru-RU" b="1" dirty="0" smtClean="0"/>
              <a:t>пришла</a:t>
            </a:r>
            <a:r>
              <a:rPr lang="ru-RU" dirty="0" smtClean="0"/>
              <a:t> </a:t>
            </a:r>
            <a:r>
              <a:rPr lang="ru-RU" b="1" dirty="0" smtClean="0"/>
              <a:t>внезапно</a:t>
            </a:r>
            <a:r>
              <a:rPr lang="ru-RU" dirty="0" smtClean="0"/>
              <a:t>. Ворвавшись в жизнь, она у многих украла юность и детство. (запускаются фотографии участников ВОВ).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Около 200 жителей  села </a:t>
            </a:r>
            <a:r>
              <a:rPr lang="ru-RU" dirty="0" err="1" smtClean="0"/>
              <a:t>Аверьяновка</a:t>
            </a:r>
            <a:r>
              <a:rPr lang="ru-RU" dirty="0" smtClean="0"/>
              <a:t> ушли на фронт </a:t>
            </a:r>
            <a:r>
              <a:rPr lang="ru-RU" dirty="0" smtClean="0"/>
              <a:t>сражаться</a:t>
            </a:r>
            <a:r>
              <a:rPr lang="ru-RU" dirty="0" smtClean="0"/>
              <a:t>  с немецко-фашистскими захватчиками, находясь в первых рядах Красной армии.   Земли обрабатывать остались  женщины,  старики, дети-200 человек. В это время в колхозе насчитывалось 15 волов, 8 лошадей, 3 сенокосилки, 2 сноповязалки, 2 колесных трактора, 1 автомашина. Труженики села постоянно оказывали посильную помощь воинам Советских Вооруженных Сил.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Более   80  человек  вернулись с войны,  награжденные боевыми  орденами и медалями. </a:t>
            </a:r>
          </a:p>
          <a:p>
            <a:r>
              <a:rPr lang="ru-RU" dirty="0" smtClean="0"/>
              <a:t> </a:t>
            </a:r>
          </a:p>
          <a:p>
            <a:r>
              <a:rPr lang="ru-RU" dirty="0" smtClean="0"/>
              <a:t>К сожаленью,</a:t>
            </a:r>
            <a:r>
              <a:rPr lang="ru-RU" b="1" dirty="0" smtClean="0"/>
              <a:t> </a:t>
            </a:r>
            <a:r>
              <a:rPr lang="ru-RU" dirty="0" smtClean="0"/>
              <a:t>с каждым годом участников тех страшных событий остается все меньше и меньше. В нашем селе,  ветеранов ВОВ  в живых не осталось, но память о них будет жить вечно.  Низкий поклон </a:t>
            </a:r>
            <a:r>
              <a:rPr lang="ru-RU" smtClean="0"/>
              <a:t>всем </a:t>
            </a:r>
            <a:r>
              <a:rPr lang="ru-RU" smtClean="0"/>
              <a:t>фронтовикам, </a:t>
            </a:r>
            <a:r>
              <a:rPr lang="ru-RU" dirty="0" smtClean="0"/>
              <a:t>труженикам тыла, детям войны за то безоблачное небо, которое они нам подарили.  </a:t>
            </a:r>
            <a:r>
              <a:rPr lang="ru-RU" b="1" dirty="0" smtClean="0"/>
              <a:t> </a:t>
            </a:r>
            <a:r>
              <a:rPr lang="ru-RU" dirty="0" smtClean="0"/>
              <a:t> Мы не должны забыть этот страшный урок истории.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F:\история села и школы нов\ветераны1 001.jpg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968" t="3175" b="3968"/>
          <a:stretch/>
        </p:blipFill>
        <p:spPr bwMode="auto">
          <a:xfrm>
            <a:off x="395536" y="692696"/>
            <a:ext cx="835292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981397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C:\Users\max\Desktop\история села и школы нов\ветер2 00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191000" cy="2951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C:\Users\max\Desktop\история села и школы нов\ветерр 00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4779640" cy="3867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621562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00"/>
            <a:ext cx="9144000" cy="68597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357298"/>
            <a:ext cx="2880029" cy="344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Объект 4" descr="D:\img069 2.JPG"/>
          <p:cNvPicPr>
            <a:picLocks noGrp="1"/>
          </p:cNvPicPr>
          <p:nvPr>
            <p:ph sz="half" idx="1"/>
          </p:nvPr>
        </p:nvPicPr>
        <p:blipFill rotWithShape="1">
          <a:blip r:embed="rId4" cstate="print"/>
          <a:srcRect t="3979" r="59145" b="3140"/>
          <a:stretch/>
        </p:blipFill>
        <p:spPr bwMode="auto">
          <a:xfrm>
            <a:off x="3071802" y="2000240"/>
            <a:ext cx="2710084" cy="302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71803" y="5072075"/>
            <a:ext cx="2714644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Буланов Николай Яковлевич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00760" y="4857760"/>
            <a:ext cx="275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Судаков Иван Федорович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786058"/>
            <a:ext cx="2704202" cy="2793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4283" y="5572140"/>
            <a:ext cx="2643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Самошкин Василий Федорович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900429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2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D:\img064 2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r="56734" b="3916"/>
          <a:stretch/>
        </p:blipFill>
        <p:spPr bwMode="auto">
          <a:xfrm>
            <a:off x="3286116" y="1928802"/>
            <a:ext cx="2564928" cy="336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60" y="1357298"/>
            <a:ext cx="2813442" cy="35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86115" y="5357826"/>
            <a:ext cx="250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Фандеев Иван Владимирович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2198" y="4857760"/>
            <a:ext cx="2688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Старцев Иван Тарасович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4" descr="D:\img067 2.JPG"/>
          <p:cNvPicPr>
            <a:picLocks/>
          </p:cNvPicPr>
          <p:nvPr/>
        </p:nvPicPr>
        <p:blipFill rotWithShape="1">
          <a:blip r:embed="rId5" cstate="print"/>
          <a:srcRect l="1944" t="2795" r="54838" b="7177"/>
          <a:stretch/>
        </p:blipFill>
        <p:spPr bwMode="auto">
          <a:xfrm>
            <a:off x="285720" y="2714620"/>
            <a:ext cx="2786082" cy="338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7158" y="6215082"/>
            <a:ext cx="271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Ткаченко Иван Иванович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53638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" y="0"/>
            <a:ext cx="91213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D:\img062 2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t="1781" r="55312" b="3689"/>
          <a:stretch/>
        </p:blipFill>
        <p:spPr bwMode="auto">
          <a:xfrm>
            <a:off x="3286116" y="1857364"/>
            <a:ext cx="270951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624"/>
          <a:stretch/>
        </p:blipFill>
        <p:spPr bwMode="auto">
          <a:xfrm>
            <a:off x="6143636" y="1285861"/>
            <a:ext cx="2727826" cy="36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00430" y="5357826"/>
            <a:ext cx="228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Мамирко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Василий Акимович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43636" y="5000636"/>
            <a:ext cx="2517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Кислицкий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Иван Лукич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7" descr="D:\img064 2.JPG"/>
          <p:cNvPicPr>
            <a:picLocks/>
          </p:cNvPicPr>
          <p:nvPr/>
        </p:nvPicPr>
        <p:blipFill rotWithShape="1">
          <a:blip r:embed="rId5" cstate="print"/>
          <a:srcRect r="55867"/>
          <a:stretch/>
        </p:blipFill>
        <p:spPr bwMode="auto">
          <a:xfrm>
            <a:off x="357158" y="2714620"/>
            <a:ext cx="2692396" cy="3097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7159" y="5857892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Фандеев Иван Владимирович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01219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ax\Documents\0001-001-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37" y="0"/>
            <a:ext cx="9121363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D:\img060 2.JPG"/>
          <p:cNvPicPr>
            <a:picLocks noGrp="1"/>
          </p:cNvPicPr>
          <p:nvPr>
            <p:ph sz="half" idx="1"/>
          </p:nvPr>
        </p:nvPicPr>
        <p:blipFill rotWithShape="1">
          <a:blip r:embed="rId3" cstate="print"/>
          <a:srcRect t="2321" r="56871" b="2191"/>
          <a:stretch/>
        </p:blipFill>
        <p:spPr bwMode="auto">
          <a:xfrm>
            <a:off x="214282" y="2643182"/>
            <a:ext cx="2708374" cy="343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98" y="1500174"/>
            <a:ext cx="2821722" cy="364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158" y="6000768"/>
            <a:ext cx="2571768" cy="642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Иноземцева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Ольга Степановна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00760" y="5572140"/>
            <a:ext cx="2923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Выродова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Вера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Демьяновеа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4" descr="D:\img049 2.JPG"/>
          <p:cNvPicPr>
            <a:picLocks noGrp="1"/>
          </p:cNvPicPr>
          <p:nvPr>
            <p:ph sz="half" idx="1"/>
          </p:nvPr>
        </p:nvPicPr>
        <p:blipFill rotWithShape="1">
          <a:blip r:embed="rId5" cstate="print"/>
          <a:srcRect t="3813" r="53571"/>
          <a:stretch/>
        </p:blipFill>
        <p:spPr bwMode="auto">
          <a:xfrm>
            <a:off x="3143240" y="1857364"/>
            <a:ext cx="271464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143240" y="5572140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Овсянников Петр Васильевич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0087125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2451</TotalTime>
  <Words>454</Words>
  <Application>Microsoft Office PowerPoint</Application>
  <PresentationFormat>Экран (4:3)</PresentationFormat>
  <Paragraphs>73</Paragraphs>
  <Slides>23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Трек</vt:lpstr>
      <vt:lpstr>1_Трек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Дети Великой Отечественной Войны</vt:lpstr>
      <vt:lpstr>Слайд 15</vt:lpstr>
      <vt:lpstr>Слайд 16</vt:lpstr>
      <vt:lpstr>Слайд 17</vt:lpstr>
      <vt:lpstr>День пожилых людей</vt:lpstr>
      <vt:lpstr>Евдокия Григорьевна  Любименко – долгожитель села  Аверьяновка  </vt:lpstr>
      <vt:lpstr>Открытое мероприятие, посвященное Великой Отечественной Войне</vt:lpstr>
      <vt:lpstr>Слайд 21</vt:lpstr>
      <vt:lpstr>стенды</vt:lpstr>
      <vt:lpstr>Открытые мероприятия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max23</dc:creator>
  <cp:lastModifiedBy>мах</cp:lastModifiedBy>
  <cp:revision>257</cp:revision>
  <dcterms:created xsi:type="dcterms:W3CDTF">2020-01-23T05:34:36Z</dcterms:created>
  <dcterms:modified xsi:type="dcterms:W3CDTF">2020-05-07T08:42:39Z</dcterms:modified>
</cp:coreProperties>
</file>