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tsnotacareer.files.wordpress.com/2018/03/slide-01.jpg?w=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72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7990656" cy="3123778"/>
          </a:xfrm>
        </p:spPr>
        <p:txBody>
          <a:bodyPr>
            <a:normAutofit fontScale="90000"/>
          </a:bodyPr>
          <a:lstStyle/>
          <a:p>
            <a:r>
              <a:rPr lang="ru-RU" sz="9800" dirty="0" smtClean="0">
                <a:solidFill>
                  <a:schemeClr val="accent6"/>
                </a:solidFill>
                <a:latin typeface="Impact" pitchFamily="34" charset="0"/>
              </a:rPr>
              <a:t/>
            </a:r>
            <a:br>
              <a:rPr lang="ru-RU" sz="9800" dirty="0" smtClean="0">
                <a:solidFill>
                  <a:schemeClr val="accent6"/>
                </a:solidFill>
                <a:latin typeface="Impact" pitchFamily="34" charset="0"/>
              </a:rPr>
            </a:br>
            <a:r>
              <a:rPr lang="ru-RU" sz="9800" dirty="0" smtClean="0">
                <a:solidFill>
                  <a:schemeClr val="accent6"/>
                </a:solidFill>
                <a:latin typeface="Impact" pitchFamily="34" charset="0"/>
              </a:rPr>
              <a:t>Удивительный </a:t>
            </a:r>
            <a:r>
              <a:rPr lang="ru-RU" sz="9800" dirty="0" smtClean="0">
                <a:solidFill>
                  <a:schemeClr val="accent6"/>
                </a:solidFill>
                <a:latin typeface="Impact" pitchFamily="34" charset="0"/>
              </a:rPr>
              <a:t>мир бактерий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6000" dirty="0" smtClean="0">
                <a:solidFill>
                  <a:schemeClr val="accent6"/>
                </a:solidFill>
                <a:latin typeface="Monotype Corsiva" pitchFamily="66" charset="0"/>
              </a:rPr>
              <a:t>Наука </a:t>
            </a:r>
            <a:r>
              <a:rPr lang="ru-RU" sz="6000" dirty="0" smtClean="0">
                <a:solidFill>
                  <a:schemeClr val="accent6"/>
                </a:solidFill>
                <a:latin typeface="Monotype Corsiva" pitchFamily="66" charset="0"/>
              </a:rPr>
              <a:t>и жизнь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51216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Выполнила: Алиева </a:t>
            </a:r>
            <a:r>
              <a:rPr lang="ru-RU" dirty="0" err="1" smtClean="0">
                <a:solidFill>
                  <a:schemeClr val="bg1"/>
                </a:solidFill>
              </a:rPr>
              <a:t>Асия</a:t>
            </a:r>
            <a:r>
              <a:rPr lang="ru-RU" dirty="0" smtClean="0">
                <a:solidFill>
                  <a:schemeClr val="bg1"/>
                </a:solidFill>
              </a:rPr>
              <a:t> Магомедовна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Ученица 4 «В» класса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МКОУ « </a:t>
            </a:r>
            <a:r>
              <a:rPr lang="ru-RU" dirty="0" err="1" smtClean="0">
                <a:solidFill>
                  <a:schemeClr val="bg1"/>
                </a:solidFill>
              </a:rPr>
              <a:t>Аверьяновской</a:t>
            </a:r>
            <a:r>
              <a:rPr lang="ru-RU" dirty="0" smtClean="0">
                <a:solidFill>
                  <a:schemeClr val="bg1"/>
                </a:solidFill>
              </a:rPr>
              <a:t> СОШ»</a:t>
            </a:r>
          </a:p>
          <a:p>
            <a:pPr algn="r"/>
            <a:r>
              <a:rPr lang="ru-RU" dirty="0" err="1" smtClean="0">
                <a:solidFill>
                  <a:schemeClr val="bg1"/>
                </a:solidFill>
              </a:rPr>
              <a:t>Кизлярского</a:t>
            </a:r>
            <a:r>
              <a:rPr lang="ru-RU" dirty="0" smtClean="0">
                <a:solidFill>
                  <a:schemeClr val="bg1"/>
                </a:solidFill>
              </a:rPr>
              <a:t> района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Руководитель: </a:t>
            </a:r>
            <a:r>
              <a:rPr lang="ru-RU" dirty="0" err="1" smtClean="0">
                <a:solidFill>
                  <a:schemeClr val="bg1"/>
                </a:solidFill>
              </a:rPr>
              <a:t>Старишко</a:t>
            </a:r>
            <a:r>
              <a:rPr lang="ru-RU" dirty="0" smtClean="0">
                <a:solidFill>
                  <a:schemeClr val="bg1"/>
                </a:solidFill>
              </a:rPr>
              <a:t> Наталья Ивановна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er\Desktop\прилож бакт\Размножение.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er\Desktop\прилож бакт\Опыт с молоком.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er\Desktop\прилож бакт\Кислое молоко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1"/>
            <a:ext cx="561662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er\Desktop\прилож бакт\опыт в чашке Петри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er\Desktop\прилож бакт\Иммунитет.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36496" cy="6741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er\Desktop\прилож бакт\Бактерии внутри нас.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vercare.ru/sites/default/files/imagecache/1200x630/food-pathogens5_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msrus.ru/wp-content/uploads/2014/08/Bac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Autofit/>
          </a:bodyPr>
          <a:lstStyle/>
          <a:p>
            <a:pPr algn="l" fontAlgn="base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chemeClr val="accent6"/>
                </a:solidFill>
              </a:rPr>
              <a:t>Интересные </a:t>
            </a:r>
            <a:r>
              <a:rPr lang="ru-RU" sz="1800" b="1" dirty="0" smtClean="0">
                <a:solidFill>
                  <a:schemeClr val="accent6"/>
                </a:solidFill>
              </a:rPr>
              <a:t>факты о бактериях</a:t>
            </a:r>
            <a:r>
              <a:rPr lang="ru-RU" sz="1800" dirty="0" smtClean="0">
                <a:solidFill>
                  <a:schemeClr val="accent6"/>
                </a:solidFill>
              </a:rPr>
              <a:t/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>1.Ученые </a:t>
            </a:r>
            <a:r>
              <a:rPr lang="ru-RU" sz="1800" dirty="0" smtClean="0">
                <a:solidFill>
                  <a:schemeClr val="accent6"/>
                </a:solidFill>
              </a:rPr>
              <a:t>считают, что в мире существует более миллиона видов бактерий, хотя к настоящему моменту описаны и изучены только около 10 тысяч из них.</a:t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>2.Хотя </a:t>
            </a:r>
            <a:r>
              <a:rPr lang="ru-RU" sz="1800" dirty="0" smtClean="0">
                <a:solidFill>
                  <a:schemeClr val="accent6"/>
                </a:solidFill>
              </a:rPr>
              <a:t>впервые бактерию увидели в микроскоп во второй половине 17 века, сам термин «бактерия» появился только 150 лет спустя.</a:t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>3.Человеком</a:t>
            </a:r>
            <a:r>
              <a:rPr lang="ru-RU" sz="1800" dirty="0" smtClean="0">
                <a:solidFill>
                  <a:schemeClr val="accent6"/>
                </a:solidFill>
              </a:rPr>
              <a:t>, открывшим связь между бактериями и болезнями, в 1850 году стал Луи Пастер. Его исследования в области медицины продолжил Роберт Кох, ставший в начале 20 века Нобелевским лауреатом за изучение возбудителей туберкулеза.</a:t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>4.Вся </a:t>
            </a:r>
            <a:r>
              <a:rPr lang="ru-RU" sz="1800" dirty="0" smtClean="0">
                <a:solidFill>
                  <a:schemeClr val="accent6"/>
                </a:solidFill>
              </a:rPr>
              <a:t>информация, необходимая для жизни бактерий, хранится в одной ДНК – в развернутом состоянии ее длина превышает 1 мм.</a:t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>5.Бактерии </a:t>
            </a:r>
            <a:r>
              <a:rPr lang="ru-RU" sz="1800" dirty="0" smtClean="0">
                <a:solidFill>
                  <a:schemeClr val="accent6"/>
                </a:solidFill>
              </a:rPr>
              <a:t>могут иметь от нуля до тысячи жгутиков, при помощи которых они перемещаются в пространстве.</a:t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>6.Бактерии </a:t>
            </a:r>
            <a:r>
              <a:rPr lang="ru-RU" sz="1800" dirty="0" smtClean="0">
                <a:solidFill>
                  <a:schemeClr val="accent6"/>
                </a:solidFill>
              </a:rPr>
              <a:t>в среднем имеют размер от 0,5 до 5 микрометров.</a:t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>7.Бактерии </a:t>
            </a:r>
            <a:r>
              <a:rPr lang="ru-RU" sz="1800" dirty="0" smtClean="0">
                <a:solidFill>
                  <a:schemeClr val="accent6"/>
                </a:solidFill>
              </a:rPr>
              <a:t>способны погружаться в жидкость и всплывать на ее поверхность, изменяя свою плотность.</a:t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>8.Они </a:t>
            </a:r>
            <a:r>
              <a:rPr lang="ru-RU" sz="1800" dirty="0" smtClean="0">
                <a:solidFill>
                  <a:schemeClr val="accent6"/>
                </a:solidFill>
              </a:rPr>
              <a:t>также умеют получить энергию при помощи дыхания, брожения и фотосинтеза.</a:t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>9.Бактерии </a:t>
            </a:r>
            <a:r>
              <a:rPr lang="ru-RU" sz="1800" dirty="0" smtClean="0">
                <a:solidFill>
                  <a:schemeClr val="accent6"/>
                </a:solidFill>
              </a:rPr>
              <a:t>возникли на планете около 4 </a:t>
            </a:r>
            <a:r>
              <a:rPr lang="ru-RU" sz="1800" dirty="0" err="1" smtClean="0">
                <a:solidFill>
                  <a:schemeClr val="accent6"/>
                </a:solidFill>
              </a:rPr>
              <a:t>млрд</a:t>
            </a:r>
            <a:r>
              <a:rPr lang="ru-RU" sz="1800" dirty="0" smtClean="0">
                <a:solidFill>
                  <a:schemeClr val="accent6"/>
                </a:solidFill>
              </a:rPr>
              <a:t> лет назад и были первыми живыми существами, населившими Землю.</a:t>
            </a:r>
            <a:br>
              <a:rPr lang="ru-RU" sz="1800" dirty="0" smtClean="0">
                <a:solidFill>
                  <a:schemeClr val="accent6"/>
                </a:solidFill>
              </a:rPr>
            </a:br>
            <a:r>
              <a:rPr lang="ru-RU" sz="1800" dirty="0" smtClean="0">
                <a:solidFill>
                  <a:schemeClr val="accent6"/>
                </a:solidFill>
              </a:rPr>
              <a:t>10.Именно </a:t>
            </a:r>
            <a:r>
              <a:rPr lang="ru-RU" sz="1800" dirty="0" smtClean="0">
                <a:solidFill>
                  <a:schemeClr val="accent6"/>
                </a:solidFill>
              </a:rPr>
              <a:t>благодаря бактериям в атмосфере Земли начал скапливаться кислород, за несколько миллиардов лет достигший концентрации, пригодной для дыхания.</a:t>
            </a:r>
            <a:endParaRPr lang="ru-RU" sz="1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msrus.ru/wp-content/uploads/2014/08/Bac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pPr lvl="0" algn="l" fontAlgn="base"/>
            <a:r>
              <a:rPr lang="ru-RU" sz="1750" dirty="0" smtClean="0">
                <a:solidFill>
                  <a:schemeClr val="accent6"/>
                </a:solidFill>
              </a:rPr>
              <a:t>11.Бактерии </a:t>
            </a:r>
            <a:r>
              <a:rPr lang="ru-RU" sz="1750" dirty="0" smtClean="0">
                <a:solidFill>
                  <a:schemeClr val="accent6"/>
                </a:solidFill>
              </a:rPr>
              <a:t>не только вызывают болезни, но и участвуют в образовании плодородных почв, полезных ископаемых, разрушении тел умерших животных и растений. Благодаря бактериям в атмосфере сохраняются кислород и углекислый газ.</a:t>
            </a:r>
            <a:br>
              <a:rPr lang="ru-RU" sz="1750" dirty="0" smtClean="0">
                <a:solidFill>
                  <a:schemeClr val="accent6"/>
                </a:solidFill>
              </a:rPr>
            </a:br>
            <a:r>
              <a:rPr lang="ru-RU" sz="1750" dirty="0" smtClean="0">
                <a:solidFill>
                  <a:schemeClr val="accent6"/>
                </a:solidFill>
              </a:rPr>
              <a:t>12.Именно </a:t>
            </a:r>
            <a:r>
              <a:rPr lang="ru-RU" sz="1750" dirty="0" smtClean="0">
                <a:solidFill>
                  <a:schemeClr val="accent6"/>
                </a:solidFill>
              </a:rPr>
              <a:t>некоторые бактерии вызывают такие тяжелые и смертельные болезни, как проказа, чума, холера, сифилис, сибирская язва, туберкулез и многие другие.</a:t>
            </a:r>
            <a:br>
              <a:rPr lang="ru-RU" sz="1750" dirty="0" smtClean="0">
                <a:solidFill>
                  <a:schemeClr val="accent6"/>
                </a:solidFill>
              </a:rPr>
            </a:br>
            <a:r>
              <a:rPr lang="ru-RU" sz="1750" dirty="0" smtClean="0">
                <a:solidFill>
                  <a:schemeClr val="accent6"/>
                </a:solidFill>
              </a:rPr>
              <a:t>13.Исследования </a:t>
            </a:r>
            <a:r>
              <a:rPr lang="ru-RU" sz="1750" dirty="0" smtClean="0">
                <a:solidFill>
                  <a:schemeClr val="accent6"/>
                </a:solidFill>
              </a:rPr>
              <a:t>показали, что бактерии имеют решающее значение при формировании живых организмов любого уровня сложности.</a:t>
            </a:r>
            <a:br>
              <a:rPr lang="ru-RU" sz="1750" dirty="0" smtClean="0">
                <a:solidFill>
                  <a:schemeClr val="accent6"/>
                </a:solidFill>
              </a:rPr>
            </a:br>
            <a:r>
              <a:rPr lang="ru-RU" sz="1750" dirty="0" smtClean="0">
                <a:solidFill>
                  <a:schemeClr val="accent6"/>
                </a:solidFill>
              </a:rPr>
              <a:t>14.Бактерии </a:t>
            </a:r>
            <a:r>
              <a:rPr lang="ru-RU" sz="1750" dirty="0" smtClean="0">
                <a:solidFill>
                  <a:schemeClr val="accent6"/>
                </a:solidFill>
              </a:rPr>
              <a:t>– важнейшие участники пищеварения, особенно у травоядных животных.</a:t>
            </a:r>
            <a:br>
              <a:rPr lang="ru-RU" sz="1750" dirty="0" smtClean="0">
                <a:solidFill>
                  <a:schemeClr val="accent6"/>
                </a:solidFill>
              </a:rPr>
            </a:br>
            <a:r>
              <a:rPr lang="ru-RU" sz="1750" dirty="0" smtClean="0">
                <a:solidFill>
                  <a:schemeClr val="accent6"/>
                </a:solidFill>
              </a:rPr>
              <a:t>15.Люди </a:t>
            </a:r>
            <a:r>
              <a:rPr lang="ru-RU" sz="1750" dirty="0" smtClean="0">
                <a:solidFill>
                  <a:schemeClr val="accent6"/>
                </a:solidFill>
              </a:rPr>
              <a:t>еще несколько тысячелетий назад начали использовать молочнокислые бактерии для изготовления йогурта, сыра, творога и других продуктов.</a:t>
            </a:r>
            <a:br>
              <a:rPr lang="ru-RU" sz="1750" dirty="0" smtClean="0">
                <a:solidFill>
                  <a:schemeClr val="accent6"/>
                </a:solidFill>
              </a:rPr>
            </a:br>
            <a:r>
              <a:rPr lang="ru-RU" sz="1750" dirty="0" smtClean="0">
                <a:solidFill>
                  <a:schemeClr val="accent6"/>
                </a:solidFill>
              </a:rPr>
              <a:t>16.Бактерии</a:t>
            </a:r>
            <a:r>
              <a:rPr lang="ru-RU" sz="1750" dirty="0" smtClean="0">
                <a:solidFill>
                  <a:schemeClr val="accent6"/>
                </a:solidFill>
              </a:rPr>
              <a:t>, являющиеся возбудителями опасных болезней, могут использоваться в качестве оружия – правда, это запрещено международными конвенциями.</a:t>
            </a:r>
            <a:br>
              <a:rPr lang="ru-RU" sz="1750" dirty="0" smtClean="0">
                <a:solidFill>
                  <a:schemeClr val="accent6"/>
                </a:solidFill>
              </a:rPr>
            </a:br>
            <a:r>
              <a:rPr lang="ru-RU" sz="1750" dirty="0" smtClean="0">
                <a:solidFill>
                  <a:schemeClr val="accent6"/>
                </a:solidFill>
              </a:rPr>
              <a:t>17.При </a:t>
            </a:r>
            <a:r>
              <a:rPr lang="ru-RU" sz="1750" dirty="0" smtClean="0">
                <a:solidFill>
                  <a:schemeClr val="accent6"/>
                </a:solidFill>
              </a:rPr>
              <a:t>помощи бактерий можно очищать почву и воду, загрязненную нефтепродуктами.</a:t>
            </a:r>
            <a:br>
              <a:rPr lang="ru-RU" sz="1750" dirty="0" smtClean="0">
                <a:solidFill>
                  <a:schemeClr val="accent6"/>
                </a:solidFill>
              </a:rPr>
            </a:br>
            <a:r>
              <a:rPr lang="ru-RU" sz="1750" dirty="0" smtClean="0">
                <a:solidFill>
                  <a:schemeClr val="accent6"/>
                </a:solidFill>
              </a:rPr>
              <a:t>18.Организм </a:t>
            </a:r>
            <a:r>
              <a:rPr lang="ru-RU" sz="1750" dirty="0" smtClean="0">
                <a:solidFill>
                  <a:schemeClr val="accent6"/>
                </a:solidFill>
              </a:rPr>
              <a:t>каждого человека населяют тысячи видов бактерий. На начальном этапе человеческой жизни они помогают в формировании его иммунитета.</a:t>
            </a:r>
            <a:br>
              <a:rPr lang="ru-RU" sz="1750" dirty="0" smtClean="0">
                <a:solidFill>
                  <a:schemeClr val="accent6"/>
                </a:solidFill>
              </a:rPr>
            </a:br>
            <a:r>
              <a:rPr lang="ru-RU" sz="1750" dirty="0" smtClean="0">
                <a:solidFill>
                  <a:schemeClr val="accent6"/>
                </a:solidFill>
              </a:rPr>
              <a:t>19.В </a:t>
            </a:r>
            <a:r>
              <a:rPr lang="ru-RU" sz="1750" dirty="0" smtClean="0">
                <a:solidFill>
                  <a:schemeClr val="accent6"/>
                </a:solidFill>
              </a:rPr>
              <a:t>человеческом кишечнике обитает до 2,5 кг бактерий, число клеток которых значительно превышает количество клеток в организме людей.</a:t>
            </a:r>
            <a:br>
              <a:rPr lang="ru-RU" sz="1750" dirty="0" smtClean="0">
                <a:solidFill>
                  <a:schemeClr val="accent6"/>
                </a:solidFill>
              </a:rPr>
            </a:br>
            <a:r>
              <a:rPr lang="ru-RU" sz="1750" dirty="0" smtClean="0">
                <a:solidFill>
                  <a:schemeClr val="accent6"/>
                </a:solidFill>
              </a:rPr>
              <a:t>2</a:t>
            </a:r>
            <a:r>
              <a:rPr lang="ru-RU" sz="1750" dirty="0" smtClean="0">
                <a:solidFill>
                  <a:schemeClr val="accent6"/>
                </a:solidFill>
              </a:rPr>
              <a:t>0.Южнокорейские </a:t>
            </a:r>
            <a:r>
              <a:rPr lang="ru-RU" sz="1750" dirty="0" smtClean="0">
                <a:solidFill>
                  <a:schemeClr val="accent6"/>
                </a:solidFill>
              </a:rPr>
              <a:t>ученые выяснили, что больше всего колоний бактерий содержится на ручках тележек в супермаркетах (1100 колоний на десяток квадратных сантиметров). За ними следуют компьютерные мышки в интернет-кафе – на ручках дверей в общественных туалетах бактерий вдвое меньше.</a:t>
            </a:r>
            <a:r>
              <a:rPr lang="ru-RU" sz="1700" dirty="0" smtClean="0">
                <a:solidFill>
                  <a:schemeClr val="accent6"/>
                </a:solidFill>
              </a:rPr>
              <a:t/>
            </a:r>
            <a:br>
              <a:rPr lang="ru-RU" sz="1700" dirty="0" smtClean="0">
                <a:solidFill>
                  <a:schemeClr val="accent6"/>
                </a:solidFill>
              </a:rPr>
            </a:br>
            <a:endParaRPr lang="ru-RU" sz="17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cdn.oboi7.com/0863b43bcd2238b4a82e6b873c25d7562e15c311/minimalistichnyj-bakterii-tablet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Список </a:t>
            </a:r>
            <a:r>
              <a:rPr lang="ru-RU" sz="2200" b="1" dirty="0" smtClean="0"/>
              <a:t>использованной литературы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1. Большая книга вопросов и ответов «Что? Зачем? Почему?».</a:t>
            </a:r>
            <a:br>
              <a:rPr lang="ru-RU" sz="2200" dirty="0" smtClean="0"/>
            </a:br>
            <a:r>
              <a:rPr lang="ru-RU" sz="2200" dirty="0" smtClean="0"/>
              <a:t>2. Компьютерная энциклопедия – УМНИКИ «Изучаем Планету».</a:t>
            </a:r>
            <a:br>
              <a:rPr lang="ru-RU" sz="2200" dirty="0" smtClean="0"/>
            </a:br>
            <a:r>
              <a:rPr lang="ru-RU" sz="2200" dirty="0" smtClean="0"/>
              <a:t>3. Сайт </a:t>
            </a:r>
            <a:r>
              <a:rPr lang="ru-RU" sz="2200" dirty="0" err="1" smtClean="0"/>
              <a:t>ФирмаМир</a:t>
            </a:r>
            <a:r>
              <a:rPr lang="ru-RU" sz="2200" dirty="0" smtClean="0"/>
              <a:t> – Интернет ресурс</a:t>
            </a:r>
            <a:br>
              <a:rPr lang="ru-RU" sz="2200" dirty="0" smtClean="0"/>
            </a:br>
            <a:r>
              <a:rPr lang="ru-RU" sz="2200" dirty="0" smtClean="0"/>
              <a:t>4. Большая Российская Энциклопедии:, </a:t>
            </a:r>
            <a:r>
              <a:rPr lang="ru-RU" sz="2200" dirty="0" err="1" smtClean="0"/>
              <a:t>Кругосвет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5. Детская энциклопедия «Микромир» г.Москва РОСМЭН 2016г.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https://www.biomin.net/fileadmin/user_upload/Articles/ART_SciSol_29_R_VIP_EN_0116/shutterstock_296152331_klein_dreamerb_800x533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8" y="0"/>
            <a:ext cx="91456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Impact" pitchFamily="34" charset="0"/>
              </a:rPr>
              <a:t>                                                          </a:t>
            </a:r>
            <a:br>
              <a:rPr lang="ru-RU" sz="2400" b="1" dirty="0" smtClean="0">
                <a:latin typeface="Impact" pitchFamily="34" charset="0"/>
              </a:rPr>
            </a:br>
            <a:r>
              <a:rPr lang="ru-RU" sz="2400" b="1" dirty="0" smtClean="0">
                <a:latin typeface="Impact" pitchFamily="34" charset="0"/>
              </a:rPr>
              <a:t>                                                             Введение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r>
              <a:rPr lang="ru-RU" sz="1900" b="1" dirty="0" smtClean="0"/>
              <a:t>Цель работы-</a:t>
            </a:r>
            <a:r>
              <a:rPr lang="ru-RU" sz="1900" dirty="0" smtClean="0"/>
              <a:t>  Познакомиться с бактериями, их местами обитания. исследование бактерий, живущих в организме человека и размножение бактерий в домашних условиях.</a:t>
            </a:r>
            <a:br>
              <a:rPr lang="ru-RU" sz="1900" dirty="0" smtClean="0"/>
            </a:br>
            <a:r>
              <a:rPr lang="ru-RU" sz="1900" dirty="0" smtClean="0"/>
              <a:t> </a:t>
            </a:r>
            <a:br>
              <a:rPr lang="ru-RU" sz="1900" dirty="0" smtClean="0"/>
            </a:br>
            <a:r>
              <a:rPr lang="ru-RU" sz="1900" dirty="0" smtClean="0"/>
              <a:t>Для достижения поставленной цели необходимо реализовать следующие </a:t>
            </a:r>
            <a:r>
              <a:rPr lang="ru-RU" sz="1900" b="1" dirty="0" smtClean="0"/>
              <a:t>задачи</a:t>
            </a:r>
            <a:r>
              <a:rPr lang="ru-RU" sz="1900" dirty="0" smtClean="0"/>
              <a:t>:</a:t>
            </a:r>
            <a:br>
              <a:rPr lang="ru-RU" sz="1900" dirty="0" smtClean="0"/>
            </a:br>
            <a:r>
              <a:rPr lang="ru-RU" sz="1900" dirty="0" smtClean="0"/>
              <a:t> </a:t>
            </a:r>
            <a:br>
              <a:rPr lang="ru-RU" sz="1900" dirty="0" smtClean="0"/>
            </a:br>
            <a:r>
              <a:rPr lang="ru-RU" sz="1900" dirty="0" smtClean="0"/>
              <a:t> 1.Выяснить, что такое бактерии. Изучить доступную литературу, рассказывающую о бактериях.</a:t>
            </a:r>
            <a:br>
              <a:rPr lang="ru-RU" sz="1900" dirty="0" smtClean="0"/>
            </a:br>
            <a:r>
              <a:rPr lang="ru-RU" sz="1900" dirty="0" smtClean="0"/>
              <a:t>2.Проделать эксперименты по размножению бактерий в домашних условиях.</a:t>
            </a:r>
            <a:br>
              <a:rPr lang="ru-RU" sz="1900" dirty="0" smtClean="0"/>
            </a:br>
            <a:r>
              <a:rPr lang="ru-RU" sz="1900" dirty="0" smtClean="0"/>
              <a:t>3.Проанализировать полученную информацию о бактериях.</a:t>
            </a:r>
            <a:br>
              <a:rPr lang="ru-RU" sz="1900" dirty="0" smtClean="0"/>
            </a:br>
            <a:r>
              <a:rPr lang="ru-RU" sz="1900" dirty="0" smtClean="0"/>
              <a:t>4.Узнать, как можно защититься от болезнетворных бактерий.</a:t>
            </a:r>
            <a:br>
              <a:rPr lang="ru-RU" sz="1900" dirty="0" smtClean="0"/>
            </a:br>
            <a:r>
              <a:rPr lang="ru-RU" sz="1900" b="1" dirty="0" smtClean="0"/>
              <a:t>Объект исследования</a:t>
            </a:r>
            <a:r>
              <a:rPr lang="ru-RU" sz="1900" dirty="0" smtClean="0"/>
              <a:t> - бактерии.</a:t>
            </a:r>
            <a:br>
              <a:rPr lang="ru-RU" sz="1900" dirty="0" smtClean="0"/>
            </a:br>
            <a:r>
              <a:rPr lang="ru-RU" sz="1900" b="1" dirty="0" smtClean="0"/>
              <a:t>Предмет исследования</a:t>
            </a:r>
            <a:r>
              <a:rPr lang="ru-RU" sz="1900" dirty="0" smtClean="0"/>
              <a:t> – значение бактерий для человека.</a:t>
            </a:r>
            <a:br>
              <a:rPr lang="ru-RU" sz="1900" dirty="0" smtClean="0"/>
            </a:br>
            <a:r>
              <a:rPr lang="ru-RU" sz="1900" b="1" dirty="0" smtClean="0"/>
              <a:t>Методы работы-</a:t>
            </a:r>
            <a:r>
              <a:rPr lang="ru-RU" sz="1900" dirty="0" smtClean="0"/>
              <a:t> опыты, наблюдения, анализ соответствующей литературы и информационных ресурсов.</a:t>
            </a:r>
            <a:br>
              <a:rPr lang="ru-RU" sz="1900" dirty="0" smtClean="0"/>
            </a:br>
            <a:r>
              <a:rPr lang="ru-RU" sz="1900" b="1" dirty="0" smtClean="0"/>
              <a:t>Актуальность-</a:t>
            </a:r>
            <a:r>
              <a:rPr lang="ru-RU" sz="1900" dirty="0" smtClean="0"/>
              <a:t> мир бактерий - часть нашей жизни.</a:t>
            </a:r>
            <a:br>
              <a:rPr lang="ru-RU" sz="1900" dirty="0" smtClean="0"/>
            </a:br>
            <a:r>
              <a:rPr lang="ru-RU" sz="1900" b="1" dirty="0" smtClean="0"/>
              <a:t>Гипотеза-</a:t>
            </a:r>
            <a:r>
              <a:rPr lang="ru-RU" sz="1900" dirty="0" smtClean="0"/>
              <a:t> я хочу предположить, что множество бактерий живет в организме человека, они бывают как полезные, так и вредные. </a:t>
            </a:r>
            <a:br>
              <a:rPr lang="ru-RU" sz="1900" dirty="0" smtClean="0"/>
            </a:br>
            <a:r>
              <a:rPr lang="ru-RU" sz="1900" dirty="0" smtClean="0"/>
              <a:t>-Оценить пользу и вред бактерии.</a:t>
            </a:r>
            <a:br>
              <a:rPr lang="ru-RU" sz="1900" dirty="0" smtClean="0"/>
            </a:br>
            <a:r>
              <a:rPr lang="ru-RU" sz="1900" dirty="0" smtClean="0"/>
              <a:t>-А так же, что бактерии, возможно, размножить в домашних условиях.</a:t>
            </a:r>
            <a:br>
              <a:rPr lang="ru-RU" sz="1900" dirty="0" smtClean="0"/>
            </a:br>
            <a:r>
              <a:rPr lang="ru-RU" sz="1900" dirty="0" smtClean="0"/>
              <a:t>- Узнать, как можно защититься от болезнетворных бактерий.</a:t>
            </a:r>
            <a:br>
              <a:rPr lang="ru-RU" sz="1900" dirty="0" smtClean="0"/>
            </a:br>
            <a:r>
              <a:rPr lang="ru-RU" sz="1900" dirty="0" smtClean="0"/>
              <a:t>- Рассмотреть действие микробов дома (в молоке).</a:t>
            </a:r>
            <a:br>
              <a:rPr lang="ru-RU" sz="1900" dirty="0" smtClean="0"/>
            </a:br>
            <a:r>
              <a:rPr lang="ru-RU" sz="1900" dirty="0" smtClean="0"/>
              <a:t>- Исследовать бактерии дома в чашке Петри</a:t>
            </a:r>
            <a:r>
              <a:rPr lang="ru-RU" sz="1900" dirty="0" smtClean="0"/>
              <a:t>.</a:t>
            </a:r>
            <a:br>
              <a:rPr lang="ru-RU" sz="1900" dirty="0" smtClean="0"/>
            </a:br>
            <a:r>
              <a:rPr lang="ru-RU" sz="1900" dirty="0" smtClean="0"/>
              <a:t>- </a:t>
            </a:r>
            <a:r>
              <a:rPr lang="ru-RU" sz="1900" dirty="0" smtClean="0"/>
              <a:t>Сделать выводы.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user280516\Desktop\прилож бакт\Бактерии-вокруг нас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ser\Desktop\прилож бакт\Микробиология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ser\Desktop\прилож бакт\Бактерии.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ser\Desktop\прилож бакт\Болезнетворный бактерии.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iouroki.ru/content/f/685/8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444208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ser\Desktop\прилож бакт\Соблюдай чистоту!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iouroki.ru/content/f/685/10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672408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ser\Desktop\прилож бакт\Гигиена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3888432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58</Words>
  <Application>Microsoft Office PowerPoint</Application>
  <PresentationFormat>Экран (4:3)</PresentationFormat>
  <Paragraphs>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Удивительный мир бактерий.   Наука и жизнь </vt:lpstr>
      <vt:lpstr>                                                                                                                        Введение   Цель работы-  Познакомиться с бактериями, их местами обитания. исследование бактерий, живущих в организме человека и размножение бактерий в домашних условиях.   Для достижения поставленной цели необходимо реализовать следующие задачи:    1.Выяснить, что такое бактерии. Изучить доступную литературу, рассказывающую о бактериях. 2.Проделать эксперименты по размножению бактерий в домашних условиях. 3.Проанализировать полученную информацию о бактериях. 4.Узнать, как можно защититься от болезнетворных бактерий. Объект исследования - бактерии. Предмет исследования – значение бактерий для человека. Методы работы- опыты, наблюдения, анализ соответствующей литературы и информационных ресурсов. Актуальность- мир бактерий - часть нашей жизни. Гипотеза- я хочу предположить, что множество бактерий живет в организме человека, они бывают как полезные, так и вредные.  -Оценить пользу и вред бактерии. -А так же, что бактерии, возможно, размножить в домашних условиях. - Узнать, как можно защититься от болезнетворных бактерий. - Рассмотреть действие микробов дома (в молоке). - Исследовать бактерии дома в чашке Петри. - Сделать выводы.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  Интересные факты о бактериях 1.Ученые считают, что в мире существует более миллиона видов бактерий, хотя к настоящему моменту описаны и изучены только около 10 тысяч из них. 2.Хотя впервые бактерию увидели в микроскоп во второй половине 17 века, сам термин «бактерия» появился только 150 лет спустя. 3.Человеком, открывшим связь между бактериями и болезнями, в 1850 году стал Луи Пастер. Его исследования в области медицины продолжил Роберт Кох, ставший в начале 20 века Нобелевским лауреатом за изучение возбудителей туберкулеза. 4.Вся информация, необходимая для жизни бактерий, хранится в одной ДНК – в развернутом состоянии ее длина превышает 1 мм. 5.Бактерии могут иметь от нуля до тысячи жгутиков, при помощи которых они перемещаются в пространстве. 6.Бактерии в среднем имеют размер от 0,5 до 5 микрометров. 7.Бактерии способны погружаться в жидкость и всплывать на ее поверхность, изменяя свою плотность. 8.Они также умеют получить энергию при помощи дыхания, брожения и фотосинтеза. 9.Бактерии возникли на планете около 4 млрд лет назад и были первыми живыми существами, населившими Землю. 10.Именно благодаря бактериям в атмосфере Земли начал скапливаться кислород, за несколько миллиардов лет достигший концентрации, пригодной для дыхания.</vt:lpstr>
      <vt:lpstr>11.Бактерии не только вызывают болезни, но и участвуют в образовании плодородных почв, полезных ископаемых, разрушении тел умерших животных и растений. Благодаря бактериям в атмосфере сохраняются кислород и углекислый газ. 12.Именно некоторые бактерии вызывают такие тяжелые и смертельные болезни, как проказа, чума, холера, сифилис, сибирская язва, туберкулез и многие другие. 13.Исследования показали, что бактерии имеют решающее значение при формировании живых организмов любого уровня сложности. 14.Бактерии – важнейшие участники пищеварения, особенно у травоядных животных. 15.Люди еще несколько тысячелетий назад начали использовать молочнокислые бактерии для изготовления йогурта, сыра, творога и других продуктов. 16.Бактерии, являющиеся возбудителями опасных болезней, могут использоваться в качестве оружия – правда, это запрещено международными конвенциями. 17.При помощи бактерий можно очищать почву и воду, загрязненную нефтепродуктами. 18.Организм каждого человека населяют тысячи видов бактерий. На начальном этапе человеческой жизни они помогают в формировании его иммунитета. 19.В человеческом кишечнике обитает до 2,5 кг бактерий, число клеток которых значительно превышает количество клеток в организме людей. 20.Южнокорейские ученые выяснили, что больше всего колоний бактерий содержится на ручках тележек в супермаркетах (1100 колоний на десяток квадратных сантиметров). За ними следуют компьютерные мышки в интернет-кафе – на ручках дверей в общественных туалетах бактерий вдвое меньше. </vt:lpstr>
      <vt:lpstr>             Список использованной литературы 1. Большая книга вопросов и ответов «Что? Зачем? Почему?». 2. Компьютерная энциклопедия – УМНИКИ «Изучаем Планету». 3. Сайт ФирмаМир – Интернет ресурс 4. Большая Российская Энциклопедии:, Кругосвет 5. Детская энциклопедия «Микромир» г.Москва РОСМЭН 2016г.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Удивительный мир бактерий.   Наука и жизнь </dc:title>
  <dc:creator>user280516</dc:creator>
  <cp:lastModifiedBy>user280516</cp:lastModifiedBy>
  <cp:revision>16</cp:revision>
  <dcterms:created xsi:type="dcterms:W3CDTF">2019-03-11T14:04:47Z</dcterms:created>
  <dcterms:modified xsi:type="dcterms:W3CDTF">2019-03-11T16:29:08Z</dcterms:modified>
</cp:coreProperties>
</file>